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5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1863" r:id="rId2"/>
    <p:sldId id="1870" r:id="rId3"/>
    <p:sldId id="2054" r:id="rId4"/>
    <p:sldId id="2066" r:id="rId5"/>
    <p:sldId id="2063" r:id="rId6"/>
    <p:sldId id="2067" r:id="rId7"/>
    <p:sldId id="2068" r:id="rId8"/>
    <p:sldId id="2058" r:id="rId9"/>
    <p:sldId id="2061" r:id="rId10"/>
    <p:sldId id="2069" r:id="rId11"/>
    <p:sldId id="258" r:id="rId12"/>
    <p:sldId id="2070" r:id="rId13"/>
    <p:sldId id="2064" r:id="rId14"/>
    <p:sldId id="2062" r:id="rId15"/>
    <p:sldId id="1997" r:id="rId1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7EFD5E-5A11-4B31-9FD5-F9880AAD6863}">
          <p14:sldIdLst>
            <p14:sldId id="1863"/>
            <p14:sldId id="1870"/>
            <p14:sldId id="2054"/>
            <p14:sldId id="2066"/>
          </p14:sldIdLst>
        </p14:section>
        <p14:section name="Demo's" id="{E677AABB-6741-4D76-96A3-2890F8B8A8FE}">
          <p14:sldIdLst>
            <p14:sldId id="2063"/>
            <p14:sldId id="2067"/>
            <p14:sldId id="2068"/>
            <p14:sldId id="2058"/>
            <p14:sldId id="2061"/>
            <p14:sldId id="2069"/>
            <p14:sldId id="258"/>
            <p14:sldId id="2070"/>
          </p14:sldIdLst>
        </p14:section>
        <p14:section name="Conclusion" id="{5BCCA42F-72A5-42B4-8727-3F863109E11F}">
          <p14:sldIdLst>
            <p14:sldId id="2064"/>
            <p14:sldId id="2062"/>
            <p14:sldId id="199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A8D8A3-87B6-4E64-B88D-18AB512CC091}" v="124" dt="2020-12-06T10:42:36.5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87446" autoAdjust="0"/>
  </p:normalViewPr>
  <p:slideViewPr>
    <p:cSldViewPr snapToGrid="0">
      <p:cViewPr varScale="1">
        <p:scale>
          <a:sx n="109" d="100"/>
          <a:sy n="109" d="100"/>
        </p:scale>
        <p:origin x="941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dert Grootenboer" userId="3fe8758b2c2b58d2" providerId="LiveId" clId="{D1A8D8A3-87B6-4E64-B88D-18AB512CC091}"/>
    <pc:docChg chg="undo redo custSel mod addSld delSld modSld sldOrd addSection modSection">
      <pc:chgData name="Eldert Grootenboer" userId="3fe8758b2c2b58d2" providerId="LiveId" clId="{D1A8D8A3-87B6-4E64-B88D-18AB512CC091}" dt="2020-12-06T10:43:15.191" v="1092" actId="22"/>
      <pc:docMkLst>
        <pc:docMk/>
      </pc:docMkLst>
      <pc:sldChg chg="modSp del modTransition">
        <pc:chgData name="Eldert Grootenboer" userId="3fe8758b2c2b58d2" providerId="LiveId" clId="{D1A8D8A3-87B6-4E64-B88D-18AB512CC091}" dt="2020-12-06T10:10:07.810" v="633" actId="47"/>
        <pc:sldMkLst>
          <pc:docMk/>
          <pc:sldMk cId="3848654314" sldId="256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3848654314" sldId="256"/>
            <ac:spMk id="2" creationId="{BB2B6901-26FD-4D45-82BA-30E937EE4160}"/>
          </ac:spMkLst>
        </pc:spChg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3848654314" sldId="256"/>
            <ac:spMk id="3" creationId="{D4700F2D-AFDD-4E96-BB51-C267E7EE60A6}"/>
          </ac:spMkLst>
        </pc:spChg>
      </pc:sldChg>
      <pc:sldChg chg="addSp delSp modSp add del mod modTransition setBg">
        <pc:chgData name="Eldert Grootenboer" userId="3fe8758b2c2b58d2" providerId="LiveId" clId="{D1A8D8A3-87B6-4E64-B88D-18AB512CC091}" dt="2020-12-06T10:18:28.637" v="729" actId="47"/>
        <pc:sldMkLst>
          <pc:docMk/>
          <pc:sldMk cId="2763377151" sldId="257"/>
        </pc:sldMkLst>
        <pc:spChg chg="mod">
          <ac:chgData name="Eldert Grootenboer" userId="3fe8758b2c2b58d2" providerId="LiveId" clId="{D1A8D8A3-87B6-4E64-B88D-18AB512CC091}" dt="2020-12-06T10:11:36.680" v="654" actId="26606"/>
          <ac:spMkLst>
            <pc:docMk/>
            <pc:sldMk cId="2763377151" sldId="257"/>
            <ac:spMk id="2" creationId="{1EE5D8D3-B83D-4F97-A4D5-1FD49F9483E2}"/>
          </ac:spMkLst>
        </pc:spChg>
        <pc:spChg chg="add del mod">
          <ac:chgData name="Eldert Grootenboer" userId="3fe8758b2c2b58d2" providerId="LiveId" clId="{D1A8D8A3-87B6-4E64-B88D-18AB512CC091}" dt="2020-12-06T10:11:38.615" v="661" actId="20577"/>
          <ac:spMkLst>
            <pc:docMk/>
            <pc:sldMk cId="2763377151" sldId="257"/>
            <ac:spMk id="3" creationId="{0F991CFF-F239-4072-BE51-C059C2E4DEA4}"/>
          </ac:spMkLst>
        </pc:spChg>
        <pc:spChg chg="add del">
          <ac:chgData name="Eldert Grootenboer" userId="3fe8758b2c2b58d2" providerId="LiveId" clId="{D1A8D8A3-87B6-4E64-B88D-18AB512CC091}" dt="2020-12-06T10:11:36.680" v="654" actId="26606"/>
          <ac:spMkLst>
            <pc:docMk/>
            <pc:sldMk cId="2763377151" sldId="257"/>
            <ac:spMk id="9" creationId="{37E32B78-23DD-4E77-8B9C-7779E3BF20C2}"/>
          </ac:spMkLst>
        </pc:spChg>
        <pc:graphicFrameChg chg="add del mod modGraphic">
          <ac:chgData name="Eldert Grootenboer" userId="3fe8758b2c2b58d2" providerId="LiveId" clId="{D1A8D8A3-87B6-4E64-B88D-18AB512CC091}" dt="2020-12-06T10:11:36.680" v="654" actId="26606"/>
          <ac:graphicFrameMkLst>
            <pc:docMk/>
            <pc:sldMk cId="2763377151" sldId="257"/>
            <ac:graphicFrameMk id="5" creationId="{9DE021AE-892A-426D-8319-65293653563B}"/>
          </ac:graphicFrameMkLst>
        </pc:graphicFrameChg>
      </pc:sldChg>
      <pc:sldChg chg="addSp delSp modSp add del mod modTransition setBg">
        <pc:chgData name="Eldert Grootenboer" userId="3fe8758b2c2b58d2" providerId="LiveId" clId="{D1A8D8A3-87B6-4E64-B88D-18AB512CC091}" dt="2020-12-06T10:30:03.057" v="864" actId="207"/>
        <pc:sldMkLst>
          <pc:docMk/>
          <pc:sldMk cId="1364992000" sldId="258"/>
        </pc:sldMkLst>
        <pc:spChg chg="mod">
          <ac:chgData name="Eldert Grootenboer" userId="3fe8758b2c2b58d2" providerId="LiveId" clId="{D1A8D8A3-87B6-4E64-B88D-18AB512CC091}" dt="2020-12-06T10:29:37.539" v="857" actId="26606"/>
          <ac:spMkLst>
            <pc:docMk/>
            <pc:sldMk cId="1364992000" sldId="258"/>
            <ac:spMk id="2" creationId="{A05563F0-8D35-4EAB-AC28-97E9A39AD193}"/>
          </ac:spMkLst>
        </pc:spChg>
        <pc:spChg chg="add del mod">
          <ac:chgData name="Eldert Grootenboer" userId="3fe8758b2c2b58d2" providerId="LiveId" clId="{D1A8D8A3-87B6-4E64-B88D-18AB512CC091}" dt="2020-12-06T10:29:41.244" v="861"/>
          <ac:spMkLst>
            <pc:docMk/>
            <pc:sldMk cId="1364992000" sldId="258"/>
            <ac:spMk id="3" creationId="{3F31E433-CE1A-4405-B760-2E4D592C2B63}"/>
          </ac:spMkLst>
        </pc:spChg>
        <pc:graphicFrameChg chg="add del">
          <ac:chgData name="Eldert Grootenboer" userId="3fe8758b2c2b58d2" providerId="LiveId" clId="{D1A8D8A3-87B6-4E64-B88D-18AB512CC091}" dt="2020-12-06T10:29:37.539" v="857" actId="26606"/>
          <ac:graphicFrameMkLst>
            <pc:docMk/>
            <pc:sldMk cId="1364992000" sldId="258"/>
            <ac:graphicFrameMk id="5" creationId="{37BD422A-7E2F-488C-8329-27455D908BDF}"/>
          </ac:graphicFrameMkLst>
        </pc:graphicFrameChg>
        <pc:graphicFrameChg chg="add del mod">
          <ac:chgData name="Eldert Grootenboer" userId="3fe8758b2c2b58d2" providerId="LiveId" clId="{D1A8D8A3-87B6-4E64-B88D-18AB512CC091}" dt="2020-12-06T10:29:39.874" v="859"/>
          <ac:graphicFrameMkLst>
            <pc:docMk/>
            <pc:sldMk cId="1364992000" sldId="258"/>
            <ac:graphicFrameMk id="6" creationId="{C1AF5C4D-1343-4E4D-8280-EB57C4DB3C6D}"/>
          </ac:graphicFrameMkLst>
        </pc:graphicFrameChg>
        <pc:graphicFrameChg chg="add mod">
          <ac:chgData name="Eldert Grootenboer" userId="3fe8758b2c2b58d2" providerId="LiveId" clId="{D1A8D8A3-87B6-4E64-B88D-18AB512CC091}" dt="2020-12-06T10:30:03.057" v="864" actId="207"/>
          <ac:graphicFrameMkLst>
            <pc:docMk/>
            <pc:sldMk cId="1364992000" sldId="258"/>
            <ac:graphicFrameMk id="7" creationId="{11854C8D-39FA-4CEC-8BB5-41700FBC7611}"/>
          </ac:graphicFrameMkLst>
        </pc:graphicFrameChg>
      </pc:sldChg>
      <pc:sldChg chg="addSp delSp modSp add del mod modTransition setBg">
        <pc:chgData name="Eldert Grootenboer" userId="3fe8758b2c2b58d2" providerId="LiveId" clId="{D1A8D8A3-87B6-4E64-B88D-18AB512CC091}" dt="2020-12-06T10:28:49.771" v="849" actId="47"/>
        <pc:sldMkLst>
          <pc:docMk/>
          <pc:sldMk cId="3408314935" sldId="259"/>
        </pc:sldMkLst>
        <pc:spChg chg="mod">
          <ac:chgData name="Eldert Grootenboer" userId="3fe8758b2c2b58d2" providerId="LiveId" clId="{D1A8D8A3-87B6-4E64-B88D-18AB512CC091}" dt="2020-12-06T10:28:32.805" v="845" actId="26606"/>
          <ac:spMkLst>
            <pc:docMk/>
            <pc:sldMk cId="3408314935" sldId="259"/>
            <ac:spMk id="2" creationId="{8B2E8A63-44C6-45FB-97D0-7DBEE6556A6C}"/>
          </ac:spMkLst>
        </pc:spChg>
        <pc:spChg chg="del mod">
          <ac:chgData name="Eldert Grootenboer" userId="3fe8758b2c2b58d2" providerId="LiveId" clId="{D1A8D8A3-87B6-4E64-B88D-18AB512CC091}" dt="2020-12-06T10:28:21.241" v="844" actId="26606"/>
          <ac:spMkLst>
            <pc:docMk/>
            <pc:sldMk cId="3408314935" sldId="259"/>
            <ac:spMk id="3" creationId="{0DD18D00-999D-4F91-95F1-6977C617F654}"/>
          </ac:spMkLst>
        </pc:spChg>
        <pc:spChg chg="add">
          <ac:chgData name="Eldert Grootenboer" userId="3fe8758b2c2b58d2" providerId="LiveId" clId="{D1A8D8A3-87B6-4E64-B88D-18AB512CC091}" dt="2020-12-06T10:28:32.805" v="845" actId="26606"/>
          <ac:spMkLst>
            <pc:docMk/>
            <pc:sldMk cId="3408314935" sldId="259"/>
            <ac:spMk id="10" creationId="{6C4028FD-8BAA-4A19-BFDE-594D991B7552}"/>
          </ac:spMkLst>
        </pc:spChg>
        <pc:graphicFrameChg chg="add mod modGraphic">
          <ac:chgData name="Eldert Grootenboer" userId="3fe8758b2c2b58d2" providerId="LiveId" clId="{D1A8D8A3-87B6-4E64-B88D-18AB512CC091}" dt="2020-12-06T10:28:32.805" v="845" actId="26606"/>
          <ac:graphicFrameMkLst>
            <pc:docMk/>
            <pc:sldMk cId="3408314935" sldId="259"/>
            <ac:graphicFrameMk id="5" creationId="{32111238-313F-4AD0-B689-28AF5E8873CB}"/>
          </ac:graphicFrameMkLst>
        </pc:graphicFrameChg>
      </pc:sldChg>
      <pc:sldChg chg="modSp add mod">
        <pc:chgData name="Eldert Grootenboer" userId="3fe8758b2c2b58d2" providerId="LiveId" clId="{D1A8D8A3-87B6-4E64-B88D-18AB512CC091}" dt="2020-12-06T10:10:05.079" v="632" actId="20577"/>
        <pc:sldMkLst>
          <pc:docMk/>
          <pc:sldMk cId="2743749799" sldId="1863"/>
        </pc:sldMkLst>
        <pc:spChg chg="mod">
          <ac:chgData name="Eldert Grootenboer" userId="3fe8758b2c2b58d2" providerId="LiveId" clId="{D1A8D8A3-87B6-4E64-B88D-18AB512CC091}" dt="2020-12-06T10:10:05.079" v="632" actId="20577"/>
          <ac:spMkLst>
            <pc:docMk/>
            <pc:sldMk cId="2743749799" sldId="1863"/>
            <ac:spMk id="7" creationId="{00000000-0000-0000-0000-000000000000}"/>
          </ac:spMkLst>
        </pc:spChg>
      </pc:sldChg>
      <pc:sldChg chg="add">
        <pc:chgData name="Eldert Grootenboer" userId="3fe8758b2c2b58d2" providerId="LiveId" clId="{D1A8D8A3-87B6-4E64-B88D-18AB512CC091}" dt="2020-12-06T10:08:42.966" v="612" actId="22"/>
        <pc:sldMkLst>
          <pc:docMk/>
          <pc:sldMk cId="4263392662" sldId="1870"/>
        </pc:sldMkLst>
      </pc:sldChg>
      <pc:sldChg chg="add">
        <pc:chgData name="Eldert Grootenboer" userId="3fe8758b2c2b58d2" providerId="LiveId" clId="{D1A8D8A3-87B6-4E64-B88D-18AB512CC091}" dt="2020-12-06T10:43:15.191" v="1092" actId="22"/>
        <pc:sldMkLst>
          <pc:docMk/>
          <pc:sldMk cId="891752123" sldId="1997"/>
        </pc:sldMkLst>
      </pc:sldChg>
      <pc:sldChg chg="modSp modTransition">
        <pc:chgData name="Eldert Grootenboer" userId="3fe8758b2c2b58d2" providerId="LiveId" clId="{D1A8D8A3-87B6-4E64-B88D-18AB512CC091}" dt="2020-12-06T10:07:45.093" v="577"/>
        <pc:sldMkLst>
          <pc:docMk/>
          <pc:sldMk cId="3099775574" sldId="2054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3099775574" sldId="2054"/>
            <ac:spMk id="2" creationId="{5D449527-A13E-488A-80A9-74C652D6BDEF}"/>
          </ac:spMkLst>
        </pc:spChg>
      </pc:sldChg>
      <pc:sldChg chg="addSp delSp modSp del mod modTransition setBg">
        <pc:chgData name="Eldert Grootenboer" userId="3fe8758b2c2b58d2" providerId="LiveId" clId="{D1A8D8A3-87B6-4E64-B88D-18AB512CC091}" dt="2020-12-06T10:20:19.904" v="753" actId="47"/>
        <pc:sldMkLst>
          <pc:docMk/>
          <pc:sldMk cId="4224042642" sldId="2056"/>
        </pc:sldMkLst>
        <pc:spChg chg="mod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2" creationId="{0A28F9CE-08FE-42A8-A71E-2C99B89B6124}"/>
          </ac:spMkLst>
        </pc:spChg>
        <pc:spChg chg="add del mod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3" creationId="{2F33EE14-DC21-4041-A968-CA3FF53B9677}"/>
          </ac:spMkLst>
        </pc:spChg>
        <pc:spChg chg="add del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6" creationId="{2B566528-1B12-4246-9431-5C2D7D081168}"/>
          </ac:spMkLst>
        </pc:spChg>
        <pc:spChg chg="add del">
          <ac:chgData name="Eldert Grootenboer" userId="3fe8758b2c2b58d2" providerId="LiveId" clId="{D1A8D8A3-87B6-4E64-B88D-18AB512CC091}" dt="2020-12-06T10:18:13.782" v="725" actId="26606"/>
          <ac:spMkLst>
            <pc:docMk/>
            <pc:sldMk cId="4224042642" sldId="2056"/>
            <ac:spMk id="9" creationId="{3A5B4632-C963-4296-86F0-79AA9EA5AE98}"/>
          </ac:spMkLst>
        </pc:spChg>
        <pc:spChg chg="add del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11" creationId="{2E80C965-DB6D-4F81-9E9E-B027384D0BD6}"/>
          </ac:spMkLst>
        </pc:spChg>
        <pc:spChg chg="add del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13" creationId="{A580F890-B085-4E95-96AA-55AEBEC5CE6E}"/>
          </ac:spMkLst>
        </pc:spChg>
        <pc:spChg chg="add del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15" creationId="{D3F51FEB-38FB-4F6C-9F7B-2F2AFAB65463}"/>
          </ac:spMkLst>
        </pc:spChg>
        <pc:spChg chg="add del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17" creationId="{1E547BA6-BAE0-43BB-A7CA-60F69CE252F0}"/>
          </ac:spMkLst>
        </pc:spChg>
        <pc:graphicFrameChg chg="add del">
          <ac:chgData name="Eldert Grootenboer" userId="3fe8758b2c2b58d2" providerId="LiveId" clId="{D1A8D8A3-87B6-4E64-B88D-18AB512CC091}" dt="2020-12-06T10:18:13.782" v="725" actId="26606"/>
          <ac:graphicFrameMkLst>
            <pc:docMk/>
            <pc:sldMk cId="4224042642" sldId="2056"/>
            <ac:graphicFrameMk id="5" creationId="{6DCE3973-CD54-46EB-B6C1-6D2DE04CD632}"/>
          </ac:graphicFrameMkLst>
        </pc:graphicFrameChg>
        <pc:graphicFrameChg chg="add del">
          <ac:chgData name="Eldert Grootenboer" userId="3fe8758b2c2b58d2" providerId="LiveId" clId="{D1A8D8A3-87B6-4E64-B88D-18AB512CC091}" dt="2020-12-06T10:18:26.950" v="727" actId="26606"/>
          <ac:graphicFrameMkLst>
            <pc:docMk/>
            <pc:sldMk cId="4224042642" sldId="2056"/>
            <ac:graphicFrameMk id="7" creationId="{BFF1A2DF-F45E-494F-B0EF-92813BFFA3D3}"/>
          </ac:graphicFrameMkLst>
        </pc:graphicFrameChg>
      </pc:sldChg>
      <pc:sldChg chg="addSp delSp modSp del mod modTransition setBg">
        <pc:chgData name="Eldert Grootenboer" userId="3fe8758b2c2b58d2" providerId="LiveId" clId="{D1A8D8A3-87B6-4E64-B88D-18AB512CC091}" dt="2020-12-06T10:22:36.564" v="783" actId="47"/>
        <pc:sldMkLst>
          <pc:docMk/>
          <pc:sldMk cId="3142777389" sldId="2057"/>
        </pc:sldMkLst>
        <pc:spChg chg="mod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2" creationId="{9374CCBE-59D6-4B26-BBF8-8AEE1BCE19C5}"/>
          </ac:spMkLst>
        </pc:spChg>
        <pc:spChg chg="del mod">
          <ac:chgData name="Eldert Grootenboer" userId="3fe8758b2c2b58d2" providerId="LiveId" clId="{D1A8D8A3-87B6-4E64-B88D-18AB512CC091}" dt="2020-12-06T10:20:28.928" v="754" actId="26606"/>
          <ac:spMkLst>
            <pc:docMk/>
            <pc:sldMk cId="3142777389" sldId="2057"/>
            <ac:spMk id="3" creationId="{155BC92A-F21E-4E3C-9F26-2AB2E36E64E0}"/>
          </ac:spMkLst>
        </pc:spChg>
        <pc:spChg chg="add del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9" creationId="{2B566528-1B12-4246-9431-5C2D7D081168}"/>
          </ac:spMkLst>
        </pc:spChg>
        <pc:spChg chg="add del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11" creationId="{2E80C965-DB6D-4F81-9E9E-B027384D0BD6}"/>
          </ac:spMkLst>
        </pc:spChg>
        <pc:spChg chg="add del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13" creationId="{A580F890-B085-4E95-96AA-55AEBEC5CE6E}"/>
          </ac:spMkLst>
        </pc:spChg>
        <pc:spChg chg="add del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15" creationId="{D3F51FEB-38FB-4F6C-9F7B-2F2AFAB65463}"/>
          </ac:spMkLst>
        </pc:spChg>
        <pc:spChg chg="add del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17" creationId="{1E547BA6-BAE0-43BB-A7CA-60F69CE252F0}"/>
          </ac:spMkLst>
        </pc:spChg>
        <pc:graphicFrameChg chg="add mod modGraphic">
          <ac:chgData name="Eldert Grootenboer" userId="3fe8758b2c2b58d2" providerId="LiveId" clId="{D1A8D8A3-87B6-4E64-B88D-18AB512CC091}" dt="2020-12-06T10:21:11.303" v="764" actId="26606"/>
          <ac:graphicFrameMkLst>
            <pc:docMk/>
            <pc:sldMk cId="3142777389" sldId="2057"/>
            <ac:graphicFrameMk id="5" creationId="{C46268D2-6D54-4B44-BF1C-2997B18A4C99}"/>
          </ac:graphicFrameMkLst>
        </pc:graphicFrameChg>
      </pc:sldChg>
      <pc:sldChg chg="addSp delSp modSp add del mod modTransition modNotesTx">
        <pc:chgData name="Eldert Grootenboer" userId="3fe8758b2c2b58d2" providerId="LiveId" clId="{D1A8D8A3-87B6-4E64-B88D-18AB512CC091}" dt="2020-12-06T10:24:30.834" v="813" actId="2696"/>
        <pc:sldMkLst>
          <pc:docMk/>
          <pc:sldMk cId="2670536076" sldId="2058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2670536076" sldId="2058"/>
            <ac:spMk id="2" creationId="{5A2A54EF-D802-4C80-9B3D-15A6E37D9703}"/>
          </ac:spMkLst>
        </pc:spChg>
        <pc:spChg chg="del mod">
          <ac:chgData name="Eldert Grootenboer" userId="3fe8758b2c2b58d2" providerId="LiveId" clId="{D1A8D8A3-87B6-4E64-B88D-18AB512CC091}" dt="2020-12-06T10:23:47.515" v="795"/>
          <ac:spMkLst>
            <pc:docMk/>
            <pc:sldMk cId="2670536076" sldId="2058"/>
            <ac:spMk id="3" creationId="{DAE5F9C0-ED73-43BA-8D38-605A6D504867}"/>
          </ac:spMkLst>
        </pc:spChg>
        <pc:graphicFrameChg chg="add mod">
          <ac:chgData name="Eldert Grootenboer" userId="3fe8758b2c2b58d2" providerId="LiveId" clId="{D1A8D8A3-87B6-4E64-B88D-18AB512CC091}" dt="2020-12-06T10:24:06.658" v="798" actId="207"/>
          <ac:graphicFrameMkLst>
            <pc:docMk/>
            <pc:sldMk cId="2670536076" sldId="2058"/>
            <ac:graphicFrameMk id="4" creationId="{22B570E4-3D4D-4DA4-8395-89F7B0032A51}"/>
          </ac:graphicFrameMkLst>
        </pc:graphicFrameChg>
      </pc:sldChg>
      <pc:sldChg chg="modSp new del mod modTransition">
        <pc:chgData name="Eldert Grootenboer" userId="3fe8758b2c2b58d2" providerId="LiveId" clId="{D1A8D8A3-87B6-4E64-B88D-18AB512CC091}" dt="2020-12-06T10:23:20.695" v="791" actId="47"/>
        <pc:sldMkLst>
          <pc:docMk/>
          <pc:sldMk cId="3023568360" sldId="2059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3023568360" sldId="2059"/>
            <ac:spMk id="2" creationId="{91C693F3-121A-42CB-9009-72960D8B250B}"/>
          </ac:spMkLst>
        </pc:spChg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3023568360" sldId="2059"/>
            <ac:spMk id="3" creationId="{B3162D49-5993-4A4A-9A94-5AEB6805DB05}"/>
          </ac:spMkLst>
        </pc:spChg>
      </pc:sldChg>
      <pc:sldChg chg="modSp new add del mod modTransition">
        <pc:chgData name="Eldert Grootenboer" userId="3fe8758b2c2b58d2" providerId="LiveId" clId="{D1A8D8A3-87B6-4E64-B88D-18AB512CC091}" dt="2020-12-06T10:31:10.133" v="874" actId="47"/>
        <pc:sldMkLst>
          <pc:docMk/>
          <pc:sldMk cId="1976032614" sldId="2060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1976032614" sldId="2060"/>
            <ac:spMk id="2" creationId="{01BACF4D-AFF6-4E22-8C44-CE96FF39D7CA}"/>
          </ac:spMkLst>
        </pc:spChg>
        <pc:spChg chg="mod">
          <ac:chgData name="Eldert Grootenboer" userId="3fe8758b2c2b58d2" providerId="LiveId" clId="{D1A8D8A3-87B6-4E64-B88D-18AB512CC091}" dt="2020-12-06T10:30:44.391" v="869" actId="6549"/>
          <ac:spMkLst>
            <pc:docMk/>
            <pc:sldMk cId="1976032614" sldId="2060"/>
            <ac:spMk id="3" creationId="{2889CD35-45D0-4E3B-8925-F5FED32E4ECE}"/>
          </ac:spMkLst>
        </pc:spChg>
      </pc:sldChg>
      <pc:sldChg chg="addSp delSp modSp new add del mod ord modTransition">
        <pc:chgData name="Eldert Grootenboer" userId="3fe8758b2c2b58d2" providerId="LiveId" clId="{D1A8D8A3-87B6-4E64-B88D-18AB512CC091}" dt="2020-12-06T10:27:55.341" v="843" actId="207"/>
        <pc:sldMkLst>
          <pc:docMk/>
          <pc:sldMk cId="418419416" sldId="2061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418419416" sldId="2061"/>
            <ac:spMk id="2" creationId="{D1DC9C72-E08D-48F8-A949-F5028BB2B5ED}"/>
          </ac:spMkLst>
        </pc:spChg>
        <pc:spChg chg="del mod">
          <ac:chgData name="Eldert Grootenboer" userId="3fe8758b2c2b58d2" providerId="LiveId" clId="{D1A8D8A3-87B6-4E64-B88D-18AB512CC091}" dt="2020-12-06T10:25:16.672" v="830"/>
          <ac:spMkLst>
            <pc:docMk/>
            <pc:sldMk cId="418419416" sldId="2061"/>
            <ac:spMk id="3" creationId="{33F82EF1-141D-4DDA-A2FC-16976FAC6EEA}"/>
          </ac:spMkLst>
        </pc:spChg>
        <pc:graphicFrameChg chg="add mod">
          <ac:chgData name="Eldert Grootenboer" userId="3fe8758b2c2b58d2" providerId="LiveId" clId="{D1A8D8A3-87B6-4E64-B88D-18AB512CC091}" dt="2020-12-06T10:27:55.341" v="843" actId="207"/>
          <ac:graphicFrameMkLst>
            <pc:docMk/>
            <pc:sldMk cId="418419416" sldId="2061"/>
            <ac:graphicFrameMk id="4" creationId="{BB01162A-9F39-4C7C-AEDF-4D71A70A05A1}"/>
          </ac:graphicFrameMkLst>
        </pc:graphicFrameChg>
      </pc:sldChg>
      <pc:sldChg chg="addSp delSp modSp new add del mod modTransition setBg modNotesTx">
        <pc:chgData name="Eldert Grootenboer" userId="3fe8758b2c2b58d2" providerId="LiveId" clId="{D1A8D8A3-87B6-4E64-B88D-18AB512CC091}" dt="2020-12-06T10:41:36.389" v="1078" actId="2085"/>
        <pc:sldMkLst>
          <pc:docMk/>
          <pc:sldMk cId="464604955" sldId="2062"/>
        </pc:sldMkLst>
        <pc:spChg chg="mod">
          <ac:chgData name="Eldert Grootenboer" userId="3fe8758b2c2b58d2" providerId="LiveId" clId="{D1A8D8A3-87B6-4E64-B88D-18AB512CC091}" dt="2020-12-06T10:41:03.516" v="1073" actId="26606"/>
          <ac:spMkLst>
            <pc:docMk/>
            <pc:sldMk cId="464604955" sldId="2062"/>
            <ac:spMk id="2" creationId="{8145E9DF-6E25-497D-AE5F-F33E3E333987}"/>
          </ac:spMkLst>
        </pc:spChg>
        <pc:spChg chg="add del mod">
          <ac:chgData name="Eldert Grootenboer" userId="3fe8758b2c2b58d2" providerId="LiveId" clId="{D1A8D8A3-87B6-4E64-B88D-18AB512CC091}" dt="2020-12-06T10:41:06.110" v="1075"/>
          <ac:spMkLst>
            <pc:docMk/>
            <pc:sldMk cId="464604955" sldId="2062"/>
            <ac:spMk id="3" creationId="{F7BBDA10-C718-4A31-A055-59B24B1948BA}"/>
          </ac:spMkLst>
        </pc:spChg>
        <pc:spChg chg="add del">
          <ac:chgData name="Eldert Grootenboer" userId="3fe8758b2c2b58d2" providerId="LiveId" clId="{D1A8D8A3-87B6-4E64-B88D-18AB512CC091}" dt="2020-12-06T10:38:45.030" v="933" actId="11529"/>
          <ac:spMkLst>
            <pc:docMk/>
            <pc:sldMk cId="464604955" sldId="2062"/>
            <ac:spMk id="7" creationId="{8CDF4F37-B03D-46BA-8A6A-953B2D235D98}"/>
          </ac:spMkLst>
        </pc:spChg>
        <pc:graphicFrameChg chg="add del">
          <ac:chgData name="Eldert Grootenboer" userId="3fe8758b2c2b58d2" providerId="LiveId" clId="{D1A8D8A3-87B6-4E64-B88D-18AB512CC091}" dt="2020-12-06T10:40:41.822" v="1067" actId="26606"/>
          <ac:graphicFrameMkLst>
            <pc:docMk/>
            <pc:sldMk cId="464604955" sldId="2062"/>
            <ac:graphicFrameMk id="8" creationId="{4F02E400-025B-427D-B3C0-934DAC3A8D2A}"/>
          </ac:graphicFrameMkLst>
        </pc:graphicFrameChg>
        <pc:graphicFrameChg chg="add del mod">
          <ac:chgData name="Eldert Grootenboer" userId="3fe8758b2c2b58d2" providerId="LiveId" clId="{D1A8D8A3-87B6-4E64-B88D-18AB512CC091}" dt="2020-12-06T10:40:53.764" v="1069"/>
          <ac:graphicFrameMkLst>
            <pc:docMk/>
            <pc:sldMk cId="464604955" sldId="2062"/>
            <ac:graphicFrameMk id="9" creationId="{A9E65463-C264-498D-BEEE-A05395173DAA}"/>
          </ac:graphicFrameMkLst>
        </pc:graphicFrameChg>
        <pc:graphicFrameChg chg="add del">
          <ac:chgData name="Eldert Grootenboer" userId="3fe8758b2c2b58d2" providerId="LiveId" clId="{D1A8D8A3-87B6-4E64-B88D-18AB512CC091}" dt="2020-12-06T10:41:03.516" v="1073" actId="26606"/>
          <ac:graphicFrameMkLst>
            <pc:docMk/>
            <pc:sldMk cId="464604955" sldId="2062"/>
            <ac:graphicFrameMk id="10" creationId="{A6326B8E-9FDF-43DD-9405-8055CFC5C090}"/>
          </ac:graphicFrameMkLst>
        </pc:graphicFrameChg>
        <pc:graphicFrameChg chg="add mod">
          <ac:chgData name="Eldert Grootenboer" userId="3fe8758b2c2b58d2" providerId="LiveId" clId="{D1A8D8A3-87B6-4E64-B88D-18AB512CC091}" dt="2020-12-06T10:41:36.389" v="1078" actId="2085"/>
          <ac:graphicFrameMkLst>
            <pc:docMk/>
            <pc:sldMk cId="464604955" sldId="2062"/>
            <ac:graphicFrameMk id="11" creationId="{DAE318F6-D171-44B3-85F3-383F48FF17B6}"/>
          </ac:graphicFrameMkLst>
        </pc:graphicFrameChg>
        <pc:picChg chg="add del mod">
          <ac:chgData name="Eldert Grootenboer" userId="3fe8758b2c2b58d2" providerId="LiveId" clId="{D1A8D8A3-87B6-4E64-B88D-18AB512CC091}" dt="2020-12-06T10:38:27.551" v="929" actId="21"/>
          <ac:picMkLst>
            <pc:docMk/>
            <pc:sldMk cId="464604955" sldId="2062"/>
            <ac:picMk id="5" creationId="{E3C0F07B-70B4-4EA2-8C5B-9C20E85BCA63}"/>
          </ac:picMkLst>
        </pc:picChg>
        <pc:picChg chg="add del mod">
          <ac:chgData name="Eldert Grootenboer" userId="3fe8758b2c2b58d2" providerId="LiveId" clId="{D1A8D8A3-87B6-4E64-B88D-18AB512CC091}" dt="2020-12-06T10:38:30.106" v="931"/>
          <ac:picMkLst>
            <pc:docMk/>
            <pc:sldMk cId="464604955" sldId="2062"/>
            <ac:picMk id="6" creationId="{C7CCE472-CBC7-4D78-A0D8-E37AEA768536}"/>
          </ac:picMkLst>
        </pc:picChg>
      </pc:sldChg>
      <pc:sldChg chg="addSp delSp modSp new add del mod modTransition modClrScheme chgLayout">
        <pc:chgData name="Eldert Grootenboer" userId="3fe8758b2c2b58d2" providerId="LiveId" clId="{D1A8D8A3-87B6-4E64-B88D-18AB512CC091}" dt="2020-12-06T10:17:33.158" v="722" actId="22"/>
        <pc:sldMkLst>
          <pc:docMk/>
          <pc:sldMk cId="375281545" sldId="2063"/>
        </pc:sldMkLst>
        <pc:spChg chg="del mod ord">
          <ac:chgData name="Eldert Grootenboer" userId="3fe8758b2c2b58d2" providerId="LiveId" clId="{D1A8D8A3-87B6-4E64-B88D-18AB512CC091}" dt="2020-12-06T10:06:31.478" v="574" actId="700"/>
          <ac:spMkLst>
            <pc:docMk/>
            <pc:sldMk cId="375281545" sldId="2063"/>
            <ac:spMk id="2" creationId="{00F2F311-5AFC-4F84-BE51-1A7822AB5651}"/>
          </ac:spMkLst>
        </pc:spChg>
        <pc:spChg chg="del mod ord">
          <ac:chgData name="Eldert Grootenboer" userId="3fe8758b2c2b58d2" providerId="LiveId" clId="{D1A8D8A3-87B6-4E64-B88D-18AB512CC091}" dt="2020-12-06T10:06:31.478" v="574" actId="700"/>
          <ac:spMkLst>
            <pc:docMk/>
            <pc:sldMk cId="375281545" sldId="2063"/>
            <ac:spMk id="3" creationId="{8E31C3FF-C6E5-4FB0-879B-3305D3B42D6E}"/>
          </ac:spMkLst>
        </pc:spChg>
        <pc:spChg chg="add del mod ord">
          <ac:chgData name="Eldert Grootenboer" userId="3fe8758b2c2b58d2" providerId="LiveId" clId="{D1A8D8A3-87B6-4E64-B88D-18AB512CC091}" dt="2020-12-06T10:06:46.308" v="575" actId="700"/>
          <ac:spMkLst>
            <pc:docMk/>
            <pc:sldMk cId="375281545" sldId="2063"/>
            <ac:spMk id="4" creationId="{A747F7AE-8B98-4321-8C50-0D67847F8792}"/>
          </ac:spMkLst>
        </pc:spChg>
        <pc:spChg chg="add del mod ord">
          <ac:chgData name="Eldert Grootenboer" userId="3fe8758b2c2b58d2" providerId="LiveId" clId="{D1A8D8A3-87B6-4E64-B88D-18AB512CC091}" dt="2020-12-06T10:06:46.308" v="575" actId="700"/>
          <ac:spMkLst>
            <pc:docMk/>
            <pc:sldMk cId="375281545" sldId="2063"/>
            <ac:spMk id="5" creationId="{D19BD5B8-152C-4EA1-9CAB-336FDE6A5FDC}"/>
          </ac:spMkLst>
        </pc:spChg>
        <pc:spChg chg="add del mod ord">
          <ac:chgData name="Eldert Grootenboer" userId="3fe8758b2c2b58d2" providerId="LiveId" clId="{D1A8D8A3-87B6-4E64-B88D-18AB512CC091}" dt="2020-12-06T10:06:46.308" v="575" actId="700"/>
          <ac:spMkLst>
            <pc:docMk/>
            <pc:sldMk cId="375281545" sldId="2063"/>
            <ac:spMk id="6" creationId="{369CF216-F153-4C00-BF5A-DEF08146D162}"/>
          </ac:spMkLst>
        </pc:spChg>
        <pc:spChg chg="add del mod ord">
          <ac:chgData name="Eldert Grootenboer" userId="3fe8758b2c2b58d2" providerId="LiveId" clId="{D1A8D8A3-87B6-4E64-B88D-18AB512CC091}" dt="2020-12-06T10:07:26.643" v="576" actId="700"/>
          <ac:spMkLst>
            <pc:docMk/>
            <pc:sldMk cId="375281545" sldId="2063"/>
            <ac:spMk id="7" creationId="{0D2E6CCA-96C8-46C0-BEF7-837E90998DDB}"/>
          </ac:spMkLst>
        </pc:spChg>
        <pc:spChg chg="add del mod ord">
          <ac:chgData name="Eldert Grootenboer" userId="3fe8758b2c2b58d2" providerId="LiveId" clId="{D1A8D8A3-87B6-4E64-B88D-18AB512CC091}" dt="2020-12-06T10:07:26.643" v="576" actId="700"/>
          <ac:spMkLst>
            <pc:docMk/>
            <pc:sldMk cId="375281545" sldId="2063"/>
            <ac:spMk id="8" creationId="{C8B04649-25DB-40A2-8695-D59C8F22B0FE}"/>
          </ac:spMkLst>
        </pc:spChg>
        <pc:spChg chg="add del mod ord">
          <ac:chgData name="Eldert Grootenboer" userId="3fe8758b2c2b58d2" providerId="LiveId" clId="{D1A8D8A3-87B6-4E64-B88D-18AB512CC091}" dt="2020-12-06T10:07:26.643" v="576" actId="700"/>
          <ac:spMkLst>
            <pc:docMk/>
            <pc:sldMk cId="375281545" sldId="2063"/>
            <ac:spMk id="9" creationId="{BE056163-EA9F-4BB3-85D1-980ECB71FDCA}"/>
          </ac:spMkLst>
        </pc:spChg>
        <pc:spChg chg="add del mod ord">
          <ac:chgData name="Eldert Grootenboer" userId="3fe8758b2c2b58d2" providerId="LiveId" clId="{D1A8D8A3-87B6-4E64-B88D-18AB512CC091}" dt="2020-12-06T10:07:57.852" v="578" actId="700"/>
          <ac:spMkLst>
            <pc:docMk/>
            <pc:sldMk cId="375281545" sldId="2063"/>
            <ac:spMk id="10" creationId="{06070519-5FD5-4424-A858-D18AE7B1721A}"/>
          </ac:spMkLst>
        </pc:spChg>
        <pc:spChg chg="add del mod ord">
          <ac:chgData name="Eldert Grootenboer" userId="3fe8758b2c2b58d2" providerId="LiveId" clId="{D1A8D8A3-87B6-4E64-B88D-18AB512CC091}" dt="2020-12-06T10:07:57.852" v="578" actId="700"/>
          <ac:spMkLst>
            <pc:docMk/>
            <pc:sldMk cId="375281545" sldId="2063"/>
            <ac:spMk id="11" creationId="{2F8E4301-1357-4DBC-B53D-1F2D54356A59}"/>
          </ac:spMkLst>
        </pc:spChg>
        <pc:spChg chg="add mod ord">
          <ac:chgData name="Eldert Grootenboer" userId="3fe8758b2c2b58d2" providerId="LiveId" clId="{D1A8D8A3-87B6-4E64-B88D-18AB512CC091}" dt="2020-12-06T10:08:06.366" v="588" actId="20577"/>
          <ac:spMkLst>
            <pc:docMk/>
            <pc:sldMk cId="375281545" sldId="2063"/>
            <ac:spMk id="12" creationId="{AC84DB2A-687D-408D-84B0-0B6A2CCB9028}"/>
          </ac:spMkLst>
        </pc:spChg>
        <pc:spChg chg="add mod ord">
          <ac:chgData name="Eldert Grootenboer" userId="3fe8758b2c2b58d2" providerId="LiveId" clId="{D1A8D8A3-87B6-4E64-B88D-18AB512CC091}" dt="2020-12-06T10:07:57.852" v="578" actId="700"/>
          <ac:spMkLst>
            <pc:docMk/>
            <pc:sldMk cId="375281545" sldId="2063"/>
            <ac:spMk id="13" creationId="{BBB47B38-DB65-41C7-929F-A92F3DE42332}"/>
          </ac:spMkLst>
        </pc:spChg>
      </pc:sldChg>
      <pc:sldChg chg="addSp delSp modSp">
        <pc:chgData name="Eldert Grootenboer" userId="3fe8758b2c2b58d2" providerId="LiveId" clId="{D1A8D8A3-87B6-4E64-B88D-18AB512CC091}" dt="2020-12-06T10:17:33.147" v="721"/>
        <pc:sldMkLst>
          <pc:docMk/>
          <pc:sldMk cId="834214126" sldId="2063"/>
        </pc:sldMkLst>
        <pc:spChg chg="del">
          <ac:chgData name="Eldert Grootenboer" userId="3fe8758b2c2b58d2" providerId="LiveId" clId="{D1A8D8A3-87B6-4E64-B88D-18AB512CC091}" dt="2020-12-06T10:17:33.147" v="721"/>
          <ac:spMkLst>
            <pc:docMk/>
            <pc:sldMk cId="834214126" sldId="2063"/>
            <ac:spMk id="13" creationId="{BBB47B38-DB65-41C7-929F-A92F3DE42332}"/>
          </ac:spMkLst>
        </pc:spChg>
        <pc:picChg chg="add mod">
          <ac:chgData name="Eldert Grootenboer" userId="3fe8758b2c2b58d2" providerId="LiveId" clId="{D1A8D8A3-87B6-4E64-B88D-18AB512CC091}" dt="2020-12-06T10:17:33.147" v="721"/>
          <ac:picMkLst>
            <pc:docMk/>
            <pc:sldMk cId="834214126" sldId="2063"/>
            <ac:picMk id="1026" creationId="{A92120D4-B221-4517-BB60-D44F7AA36846}"/>
          </ac:picMkLst>
        </pc:picChg>
      </pc:sldChg>
      <pc:sldChg chg="addSp delSp modSp">
        <pc:chgData name="Eldert Grootenboer" userId="3fe8758b2c2b58d2" providerId="LiveId" clId="{D1A8D8A3-87B6-4E64-B88D-18AB512CC091}" dt="2020-12-06T10:42:25.010" v="1082"/>
        <pc:sldMkLst>
          <pc:docMk/>
          <pc:sldMk cId="790628824" sldId="2064"/>
        </pc:sldMkLst>
        <pc:spChg chg="del">
          <ac:chgData name="Eldert Grootenboer" userId="3fe8758b2c2b58d2" providerId="LiveId" clId="{D1A8D8A3-87B6-4E64-B88D-18AB512CC091}" dt="2020-12-06T10:42:25.010" v="1082"/>
          <ac:spMkLst>
            <pc:docMk/>
            <pc:sldMk cId="790628824" sldId="2064"/>
            <ac:spMk id="5" creationId="{3B92DD33-7422-4DEC-BCF9-17ECF17C0A1C}"/>
          </ac:spMkLst>
        </pc:spChg>
        <pc:picChg chg="add mod">
          <ac:chgData name="Eldert Grootenboer" userId="3fe8758b2c2b58d2" providerId="LiveId" clId="{D1A8D8A3-87B6-4E64-B88D-18AB512CC091}" dt="2020-12-06T10:42:25.010" v="1082"/>
          <ac:picMkLst>
            <pc:docMk/>
            <pc:sldMk cId="790628824" sldId="2064"/>
            <ac:picMk id="2050" creationId="{A130C8D1-285A-4025-B667-46DB6D2F0158}"/>
          </ac:picMkLst>
        </pc:picChg>
      </pc:sldChg>
      <pc:sldChg chg="addSp delSp modSp">
        <pc:chgData name="Eldert Grootenboer" userId="3fe8758b2c2b58d2" providerId="LiveId" clId="{D1A8D8A3-87B6-4E64-B88D-18AB512CC091}" dt="2020-12-06T10:42:31.525" v="1085"/>
        <pc:sldMkLst>
          <pc:docMk/>
          <pc:sldMk cId="2514970310" sldId="2064"/>
        </pc:sldMkLst>
        <pc:spChg chg="del">
          <ac:chgData name="Eldert Grootenboer" userId="3fe8758b2c2b58d2" providerId="LiveId" clId="{D1A8D8A3-87B6-4E64-B88D-18AB512CC091}" dt="2020-12-06T10:42:31.525" v="1085"/>
          <ac:spMkLst>
            <pc:docMk/>
            <pc:sldMk cId="2514970310" sldId="2064"/>
            <ac:spMk id="5" creationId="{3B92DD33-7422-4DEC-BCF9-17ECF17C0A1C}"/>
          </ac:spMkLst>
        </pc:spChg>
        <pc:picChg chg="add mod">
          <ac:chgData name="Eldert Grootenboer" userId="3fe8758b2c2b58d2" providerId="LiveId" clId="{D1A8D8A3-87B6-4E64-B88D-18AB512CC091}" dt="2020-12-06T10:42:31.525" v="1085"/>
          <ac:picMkLst>
            <pc:docMk/>
            <pc:sldMk cId="2514970310" sldId="2064"/>
            <ac:picMk id="3074" creationId="{933EACEE-0A0B-4115-8AC4-CE636324A5A4}"/>
          </ac:picMkLst>
        </pc:picChg>
      </pc:sldChg>
      <pc:sldChg chg="addSp delSp modSp new add del mod modClrScheme chgLayout">
        <pc:chgData name="Eldert Grootenboer" userId="3fe8758b2c2b58d2" providerId="LiveId" clId="{D1A8D8A3-87B6-4E64-B88D-18AB512CC091}" dt="2020-12-06T10:42:52.853" v="1091" actId="22"/>
        <pc:sldMkLst>
          <pc:docMk/>
          <pc:sldMk cId="4173056523" sldId="2064"/>
        </pc:sldMkLst>
        <pc:spChg chg="add del mod">
          <ac:chgData name="Eldert Grootenboer" userId="3fe8758b2c2b58d2" providerId="LiveId" clId="{D1A8D8A3-87B6-4E64-B88D-18AB512CC091}" dt="2020-12-06T10:42:52.853" v="1091" actId="22"/>
          <ac:spMkLst>
            <pc:docMk/>
            <pc:sldMk cId="4173056523" sldId="2064"/>
            <ac:spMk id="2" creationId="{5469B80D-88C7-4342-8950-C14D53EB9905}"/>
          </ac:spMkLst>
        </pc:spChg>
        <pc:spChg chg="del mod ord">
          <ac:chgData name="Eldert Grootenboer" userId="3fe8758b2c2b58d2" providerId="LiveId" clId="{D1A8D8A3-87B6-4E64-B88D-18AB512CC091}" dt="2020-12-06T10:08:17.425" v="590" actId="700"/>
          <ac:spMkLst>
            <pc:docMk/>
            <pc:sldMk cId="4173056523" sldId="2064"/>
            <ac:spMk id="2" creationId="{EFED5D8B-6EAA-401E-BDED-871A88BA5E3A}"/>
          </ac:spMkLst>
        </pc:spChg>
        <pc:spChg chg="del mod ord">
          <ac:chgData name="Eldert Grootenboer" userId="3fe8758b2c2b58d2" providerId="LiveId" clId="{D1A8D8A3-87B6-4E64-B88D-18AB512CC091}" dt="2020-12-06T10:08:17.425" v="590" actId="700"/>
          <ac:spMkLst>
            <pc:docMk/>
            <pc:sldMk cId="4173056523" sldId="2064"/>
            <ac:spMk id="3" creationId="{478B3C8D-F8E8-4881-99C0-F0B5C345BEA8}"/>
          </ac:spMkLst>
        </pc:spChg>
        <pc:spChg chg="add mod ord">
          <ac:chgData name="Eldert Grootenboer" userId="3fe8758b2c2b58d2" providerId="LiveId" clId="{D1A8D8A3-87B6-4E64-B88D-18AB512CC091}" dt="2020-12-06T10:08:23.308" v="611" actId="5793"/>
          <ac:spMkLst>
            <pc:docMk/>
            <pc:sldMk cId="4173056523" sldId="2064"/>
            <ac:spMk id="4" creationId="{CD873286-201C-4443-BD11-FEF6637E9B9E}"/>
          </ac:spMkLst>
        </pc:spChg>
        <pc:spChg chg="add mod ord">
          <ac:chgData name="Eldert Grootenboer" userId="3fe8758b2c2b58d2" providerId="LiveId" clId="{D1A8D8A3-87B6-4E64-B88D-18AB512CC091}" dt="2020-12-06T10:08:17.425" v="590" actId="700"/>
          <ac:spMkLst>
            <pc:docMk/>
            <pc:sldMk cId="4173056523" sldId="2064"/>
            <ac:spMk id="5" creationId="{3B92DD33-7422-4DEC-BCF9-17ECF17C0A1C}"/>
          </ac:spMkLst>
        </pc:spChg>
        <pc:picChg chg="add del mod">
          <ac:chgData name="Eldert Grootenboer" userId="3fe8758b2c2b58d2" providerId="LiveId" clId="{D1A8D8A3-87B6-4E64-B88D-18AB512CC091}" dt="2020-12-06T10:42:36.515" v="1090"/>
          <ac:picMkLst>
            <pc:docMk/>
            <pc:sldMk cId="4173056523" sldId="2064"/>
            <ac:picMk id="5" creationId="{DDBF2A84-E3F2-488C-AB66-E6B4C8A36F99}"/>
          </ac:picMkLst>
        </pc:picChg>
        <pc:picChg chg="add mod ord">
          <ac:chgData name="Eldert Grootenboer" userId="3fe8758b2c2b58d2" providerId="LiveId" clId="{D1A8D8A3-87B6-4E64-B88D-18AB512CC091}" dt="2020-12-06T10:42:52.853" v="1091" actId="22"/>
          <ac:picMkLst>
            <pc:docMk/>
            <pc:sldMk cId="4173056523" sldId="2064"/>
            <ac:picMk id="6" creationId="{820F58E6-8D9B-46BC-80D9-DDAC08B6A87A}"/>
          </ac:picMkLst>
        </pc:picChg>
        <pc:picChg chg="del mod">
          <ac:chgData name="Eldert Grootenboer" userId="3fe8758b2c2b58d2" providerId="LiveId" clId="{D1A8D8A3-87B6-4E64-B88D-18AB512CC091}" dt="2020-12-06T10:42:34.646" v="1088" actId="21"/>
          <ac:picMkLst>
            <pc:docMk/>
            <pc:sldMk cId="4173056523" sldId="2064"/>
            <ac:picMk id="3074" creationId="{933EACEE-0A0B-4115-8AC4-CE636324A5A4}"/>
          </ac:picMkLst>
        </pc:picChg>
      </pc:sldChg>
      <pc:sldChg chg="addSp delSp modSp new del mod setBg chgLayout">
        <pc:chgData name="Eldert Grootenboer" userId="3fe8758b2c2b58d2" providerId="LiveId" clId="{D1A8D8A3-87B6-4E64-B88D-18AB512CC091}" dt="2020-12-06T10:15:27.257" v="717" actId="47"/>
        <pc:sldMkLst>
          <pc:docMk/>
          <pc:sldMk cId="2499969959" sldId="2065"/>
        </pc:sldMkLst>
        <pc:spChg chg="mod ord">
          <ac:chgData name="Eldert Grootenboer" userId="3fe8758b2c2b58d2" providerId="LiveId" clId="{D1A8D8A3-87B6-4E64-B88D-18AB512CC091}" dt="2020-12-06T10:12:33.037" v="697" actId="700"/>
          <ac:spMkLst>
            <pc:docMk/>
            <pc:sldMk cId="2499969959" sldId="2065"/>
            <ac:spMk id="2" creationId="{46A60918-E93E-4A9E-8A96-EAC11D8FEDD8}"/>
          </ac:spMkLst>
        </pc:spChg>
        <pc:spChg chg="del mod">
          <ac:chgData name="Eldert Grootenboer" userId="3fe8758b2c2b58d2" providerId="LiveId" clId="{D1A8D8A3-87B6-4E64-B88D-18AB512CC091}" dt="2020-12-06T10:12:12.730" v="693" actId="26606"/>
          <ac:spMkLst>
            <pc:docMk/>
            <pc:sldMk cId="2499969959" sldId="2065"/>
            <ac:spMk id="3" creationId="{1E802F98-45D2-4C47-82B1-D95D9C1F4352}"/>
          </ac:spMkLst>
        </pc:spChg>
        <pc:spChg chg="add del mod">
          <ac:chgData name="Eldert Grootenboer" userId="3fe8758b2c2b58d2" providerId="LiveId" clId="{D1A8D8A3-87B6-4E64-B88D-18AB512CC091}" dt="2020-12-06T10:12:20.390" v="694" actId="6264"/>
          <ac:spMkLst>
            <pc:docMk/>
            <pc:sldMk cId="2499969959" sldId="2065"/>
            <ac:spMk id="4" creationId="{7BCAB3A9-D62C-4257-9465-BE182C943795}"/>
          </ac:spMkLst>
        </pc:spChg>
        <pc:spChg chg="add del mod">
          <ac:chgData name="Eldert Grootenboer" userId="3fe8758b2c2b58d2" providerId="LiveId" clId="{D1A8D8A3-87B6-4E64-B88D-18AB512CC091}" dt="2020-12-06T10:12:20.390" v="694" actId="6264"/>
          <ac:spMkLst>
            <pc:docMk/>
            <pc:sldMk cId="2499969959" sldId="2065"/>
            <ac:spMk id="6" creationId="{359942C1-4D3A-43D8-803B-450B81223894}"/>
          </ac:spMkLst>
        </pc:spChg>
        <pc:spChg chg="add del mod">
          <ac:chgData name="Eldert Grootenboer" userId="3fe8758b2c2b58d2" providerId="LiveId" clId="{D1A8D8A3-87B6-4E64-B88D-18AB512CC091}" dt="2020-12-06T10:12:30.226" v="696" actId="6264"/>
          <ac:spMkLst>
            <pc:docMk/>
            <pc:sldMk cId="2499969959" sldId="2065"/>
            <ac:spMk id="7" creationId="{AB7159ED-53CA-4397-8188-3672883F607F}"/>
          </ac:spMkLst>
        </pc:spChg>
        <pc:spChg chg="add del mod">
          <ac:chgData name="Eldert Grootenboer" userId="3fe8758b2c2b58d2" providerId="LiveId" clId="{D1A8D8A3-87B6-4E64-B88D-18AB512CC091}" dt="2020-12-06T10:12:30.226" v="696" actId="6264"/>
          <ac:spMkLst>
            <pc:docMk/>
            <pc:sldMk cId="2499969959" sldId="2065"/>
            <ac:spMk id="8" creationId="{3FF727F3-FC2E-4DC8-BAE4-1A93A1887E0F}"/>
          </ac:spMkLst>
        </pc:spChg>
        <pc:graphicFrameChg chg="add mod ord">
          <ac:chgData name="Eldert Grootenboer" userId="3fe8758b2c2b58d2" providerId="LiveId" clId="{D1A8D8A3-87B6-4E64-B88D-18AB512CC091}" dt="2020-12-06T10:12:33.037" v="697" actId="700"/>
          <ac:graphicFrameMkLst>
            <pc:docMk/>
            <pc:sldMk cId="2499969959" sldId="2065"/>
            <ac:graphicFrameMk id="5" creationId="{12C01CC0-D6F0-49E7-B3C9-04F7D8587FE0}"/>
          </ac:graphicFrameMkLst>
        </pc:graphicFrameChg>
      </pc:sldChg>
      <pc:sldChg chg="add del">
        <pc:chgData name="Eldert Grootenboer" userId="3fe8758b2c2b58d2" providerId="LiveId" clId="{D1A8D8A3-87B6-4E64-B88D-18AB512CC091}" dt="2020-12-06T10:11:36.884" v="655" actId="2890"/>
        <pc:sldMkLst>
          <pc:docMk/>
          <pc:sldMk cId="3795956124" sldId="2065"/>
        </pc:sldMkLst>
      </pc:sldChg>
      <pc:sldChg chg="addSp delSp modSp add mod">
        <pc:chgData name="Eldert Grootenboer" userId="3fe8758b2c2b58d2" providerId="LiveId" clId="{D1A8D8A3-87B6-4E64-B88D-18AB512CC091}" dt="2020-12-06T10:19:02.680" v="735"/>
        <pc:sldMkLst>
          <pc:docMk/>
          <pc:sldMk cId="954565398" sldId="2066"/>
        </pc:sldMkLst>
        <pc:spChg chg="del mod">
          <ac:chgData name="Eldert Grootenboer" userId="3fe8758b2c2b58d2" providerId="LiveId" clId="{D1A8D8A3-87B6-4E64-B88D-18AB512CC091}" dt="2020-12-06T10:12:55.925" v="703"/>
          <ac:spMkLst>
            <pc:docMk/>
            <pc:sldMk cId="954565398" sldId="2066"/>
            <ac:spMk id="3" creationId="{0F991CFF-F239-4072-BE51-C059C2E4DEA4}"/>
          </ac:spMkLst>
        </pc:spChg>
        <pc:graphicFrameChg chg="add del mod">
          <ac:chgData name="Eldert Grootenboer" userId="3fe8758b2c2b58d2" providerId="LiveId" clId="{D1A8D8A3-87B6-4E64-B88D-18AB512CC091}" dt="2020-12-06T10:12:54.072" v="701"/>
          <ac:graphicFrameMkLst>
            <pc:docMk/>
            <pc:sldMk cId="954565398" sldId="2066"/>
            <ac:graphicFrameMk id="4" creationId="{6F324CE3-408E-466E-BF2A-1C2264A00F32}"/>
          </ac:graphicFrameMkLst>
        </pc:graphicFrameChg>
        <pc:graphicFrameChg chg="add mod">
          <ac:chgData name="Eldert Grootenboer" userId="3fe8758b2c2b58d2" providerId="LiveId" clId="{D1A8D8A3-87B6-4E64-B88D-18AB512CC091}" dt="2020-12-06T10:19:02.680" v="735"/>
          <ac:graphicFrameMkLst>
            <pc:docMk/>
            <pc:sldMk cId="954565398" sldId="2066"/>
            <ac:graphicFrameMk id="5" creationId="{F2BB09A3-F75F-47A4-9A69-428A2F79AB7E}"/>
          </ac:graphicFrameMkLst>
        </pc:graphicFrameChg>
      </pc:sldChg>
      <pc:sldChg chg="addSp delSp modSp add del mod chgLayout">
        <pc:chgData name="Eldert Grootenboer" userId="3fe8758b2c2b58d2" providerId="LiveId" clId="{D1A8D8A3-87B6-4E64-B88D-18AB512CC091}" dt="2020-12-06T10:24:29.802" v="811" actId="2696"/>
        <pc:sldMkLst>
          <pc:docMk/>
          <pc:sldMk cId="477257370" sldId="2067"/>
        </pc:sldMkLst>
        <pc:spChg chg="mod ord">
          <ac:chgData name="Eldert Grootenboer" userId="3fe8758b2c2b58d2" providerId="LiveId" clId="{D1A8D8A3-87B6-4E64-B88D-18AB512CC091}" dt="2020-12-06T10:18:54.554" v="734" actId="6264"/>
          <ac:spMkLst>
            <pc:docMk/>
            <pc:sldMk cId="477257370" sldId="2067"/>
            <ac:spMk id="2" creationId="{0A28F9CE-08FE-42A8-A71E-2C99B89B6124}"/>
          </ac:spMkLst>
        </pc:spChg>
        <pc:spChg chg="del">
          <ac:chgData name="Eldert Grootenboer" userId="3fe8758b2c2b58d2" providerId="LiveId" clId="{D1A8D8A3-87B6-4E64-B88D-18AB512CC091}" dt="2020-12-06T10:18:36.407" v="731" actId="478"/>
          <ac:spMkLst>
            <pc:docMk/>
            <pc:sldMk cId="477257370" sldId="2067"/>
            <ac:spMk id="3" creationId="{2F33EE14-DC21-4041-A968-CA3FF53B9677}"/>
          </ac:spMkLst>
        </pc:spChg>
        <pc:spChg chg="add del mod">
          <ac:chgData name="Eldert Grootenboer" userId="3fe8758b2c2b58d2" providerId="LiveId" clId="{D1A8D8A3-87B6-4E64-B88D-18AB512CC091}" dt="2020-12-06T10:18:38.212" v="732"/>
          <ac:spMkLst>
            <pc:docMk/>
            <pc:sldMk cId="477257370" sldId="2067"/>
            <ac:spMk id="5" creationId="{43687393-D4E1-44CD-B8E9-85AA09E7BEC4}"/>
          </ac:spMkLst>
        </pc:spChg>
        <pc:spChg chg="add del mod">
          <ac:chgData name="Eldert Grootenboer" userId="3fe8758b2c2b58d2" providerId="LiveId" clId="{D1A8D8A3-87B6-4E64-B88D-18AB512CC091}" dt="2020-12-06T10:18:54.554" v="734" actId="6264"/>
          <ac:spMkLst>
            <pc:docMk/>
            <pc:sldMk cId="477257370" sldId="2067"/>
            <ac:spMk id="7" creationId="{F4DC8F4F-DCF8-4958-A877-DE5FEBF8AB8C}"/>
          </ac:spMkLst>
        </pc:spChg>
        <pc:spChg chg="add del mod">
          <ac:chgData name="Eldert Grootenboer" userId="3fe8758b2c2b58d2" providerId="LiveId" clId="{D1A8D8A3-87B6-4E64-B88D-18AB512CC091}" dt="2020-12-06T10:18:54.554" v="734" actId="6264"/>
          <ac:spMkLst>
            <pc:docMk/>
            <pc:sldMk cId="477257370" sldId="2067"/>
            <ac:spMk id="8" creationId="{92C19819-C187-46CF-BB30-B0431BE1B729}"/>
          </ac:spMkLst>
        </pc:spChg>
        <pc:graphicFrameChg chg="add mod ord">
          <ac:chgData name="Eldert Grootenboer" userId="3fe8758b2c2b58d2" providerId="LiveId" clId="{D1A8D8A3-87B6-4E64-B88D-18AB512CC091}" dt="2020-12-06T10:21:48.804" v="772"/>
          <ac:graphicFrameMkLst>
            <pc:docMk/>
            <pc:sldMk cId="477257370" sldId="2067"/>
            <ac:graphicFrameMk id="6" creationId="{829042F6-6DDF-4192-BCBF-36193844CFAB}"/>
          </ac:graphicFrameMkLst>
        </pc:graphicFrameChg>
      </pc:sldChg>
      <pc:sldChg chg="addSp delSp modSp add del mod chgLayout">
        <pc:chgData name="Eldert Grootenboer" userId="3fe8758b2c2b58d2" providerId="LiveId" clId="{D1A8D8A3-87B6-4E64-B88D-18AB512CC091}" dt="2020-12-06T10:24:30.324" v="812" actId="2696"/>
        <pc:sldMkLst>
          <pc:docMk/>
          <pc:sldMk cId="81853096" sldId="2068"/>
        </pc:sldMkLst>
        <pc:spChg chg="mod ord">
          <ac:chgData name="Eldert Grootenboer" userId="3fe8758b2c2b58d2" providerId="LiveId" clId="{D1A8D8A3-87B6-4E64-B88D-18AB512CC091}" dt="2020-12-06T10:21:08.368" v="761" actId="700"/>
          <ac:spMkLst>
            <pc:docMk/>
            <pc:sldMk cId="81853096" sldId="2068"/>
            <ac:spMk id="2" creationId="{9374CCBE-59D6-4B26-BBF8-8AEE1BCE19C5}"/>
          </ac:spMkLst>
        </pc:spChg>
        <pc:spChg chg="add del mod">
          <ac:chgData name="Eldert Grootenboer" userId="3fe8758b2c2b58d2" providerId="LiveId" clId="{D1A8D8A3-87B6-4E64-B88D-18AB512CC091}" dt="2020-12-06T10:21:19.877" v="766"/>
          <ac:spMkLst>
            <pc:docMk/>
            <pc:sldMk cId="81853096" sldId="2068"/>
            <ac:spMk id="3" creationId="{155BC92A-F21E-4E3C-9F26-2AB2E36E64E0}"/>
          </ac:spMkLst>
        </pc:spChg>
        <pc:spChg chg="add del mod">
          <ac:chgData name="Eldert Grootenboer" userId="3fe8758b2c2b58d2" providerId="LiveId" clId="{D1A8D8A3-87B6-4E64-B88D-18AB512CC091}" dt="2020-12-06T10:21:07.524" v="760" actId="6264"/>
          <ac:spMkLst>
            <pc:docMk/>
            <pc:sldMk cId="81853096" sldId="2068"/>
            <ac:spMk id="5" creationId="{0B85DD7E-3E2E-4E12-BBBD-65A5D93F7A2C}"/>
          </ac:spMkLst>
        </pc:spChg>
        <pc:spChg chg="add del mod">
          <ac:chgData name="Eldert Grootenboer" userId="3fe8758b2c2b58d2" providerId="LiveId" clId="{D1A8D8A3-87B6-4E64-B88D-18AB512CC091}" dt="2020-12-06T10:21:07.524" v="760" actId="6264"/>
          <ac:spMkLst>
            <pc:docMk/>
            <pc:sldMk cId="81853096" sldId="2068"/>
            <ac:spMk id="6" creationId="{DACDAA0A-1566-494E-AB09-974968866482}"/>
          </ac:spMkLst>
        </pc:spChg>
        <pc:graphicFrameChg chg="add del mod ord">
          <ac:chgData name="Eldert Grootenboer" userId="3fe8758b2c2b58d2" providerId="LiveId" clId="{D1A8D8A3-87B6-4E64-B88D-18AB512CC091}" dt="2020-12-06T10:21:09.452" v="762"/>
          <ac:graphicFrameMkLst>
            <pc:docMk/>
            <pc:sldMk cId="81853096" sldId="2068"/>
            <ac:graphicFrameMk id="4" creationId="{741269AC-CD4F-42A0-88E0-B3770E567B27}"/>
          </ac:graphicFrameMkLst>
        </pc:graphicFrameChg>
        <pc:graphicFrameChg chg="add mod">
          <ac:chgData name="Eldert Grootenboer" userId="3fe8758b2c2b58d2" providerId="LiveId" clId="{D1A8D8A3-87B6-4E64-B88D-18AB512CC091}" dt="2020-12-06T10:23:12.632" v="790" actId="207"/>
          <ac:graphicFrameMkLst>
            <pc:docMk/>
            <pc:sldMk cId="81853096" sldId="2068"/>
            <ac:graphicFrameMk id="7" creationId="{6AA670BD-B060-409F-92EC-1FF92878CBB3}"/>
          </ac:graphicFrameMkLst>
        </pc:graphicFrameChg>
      </pc:sldChg>
      <pc:sldChg chg="addSp delSp modSp add del mod setBg">
        <pc:chgData name="Eldert Grootenboer" userId="3fe8758b2c2b58d2" providerId="LiveId" clId="{D1A8D8A3-87B6-4E64-B88D-18AB512CC091}" dt="2020-12-06T10:24:36.909" v="821" actId="2696"/>
        <pc:sldMkLst>
          <pc:docMk/>
          <pc:sldMk cId="1145680424" sldId="2069"/>
        </pc:sldMkLst>
        <pc:spChg chg="mod">
          <ac:chgData name="Eldert Grootenboer" userId="3fe8758b2c2b58d2" providerId="LiveId" clId="{D1A8D8A3-87B6-4E64-B88D-18AB512CC091}" dt="2020-12-06T10:23:38.607" v="793" actId="26606"/>
          <ac:spMkLst>
            <pc:docMk/>
            <pc:sldMk cId="1145680424" sldId="2069"/>
            <ac:spMk id="2" creationId="{5A2A54EF-D802-4C80-9B3D-15A6E37D9703}"/>
          </ac:spMkLst>
        </pc:spChg>
        <pc:spChg chg="del">
          <ac:chgData name="Eldert Grootenboer" userId="3fe8758b2c2b58d2" providerId="LiveId" clId="{D1A8D8A3-87B6-4E64-B88D-18AB512CC091}" dt="2020-12-06T10:23:38.607" v="793" actId="26606"/>
          <ac:spMkLst>
            <pc:docMk/>
            <pc:sldMk cId="1145680424" sldId="2069"/>
            <ac:spMk id="3" creationId="{DAE5F9C0-ED73-43BA-8D38-605A6D504867}"/>
          </ac:spMkLst>
        </pc:spChg>
        <pc:spChg chg="add">
          <ac:chgData name="Eldert Grootenboer" userId="3fe8758b2c2b58d2" providerId="LiveId" clId="{D1A8D8A3-87B6-4E64-B88D-18AB512CC091}" dt="2020-12-06T10:23:38.607" v="793" actId="26606"/>
          <ac:spMkLst>
            <pc:docMk/>
            <pc:sldMk cId="1145680424" sldId="2069"/>
            <ac:spMk id="9" creationId="{6C4028FD-8BAA-4A19-BFDE-594D991B7552}"/>
          </ac:spMkLst>
        </pc:spChg>
        <pc:graphicFrameChg chg="add">
          <ac:chgData name="Eldert Grootenboer" userId="3fe8758b2c2b58d2" providerId="LiveId" clId="{D1A8D8A3-87B6-4E64-B88D-18AB512CC091}" dt="2020-12-06T10:23:38.607" v="793" actId="26606"/>
          <ac:graphicFrameMkLst>
            <pc:docMk/>
            <pc:sldMk cId="1145680424" sldId="2069"/>
            <ac:graphicFrameMk id="5" creationId="{A4F09033-7967-4CAD-ACF0-5A69ACF8B6E3}"/>
          </ac:graphicFrameMkLst>
        </pc:graphicFrameChg>
      </pc:sldChg>
      <pc:sldChg chg="addSp delSp modSp new mod">
        <pc:chgData name="Eldert Grootenboer" userId="3fe8758b2c2b58d2" providerId="LiveId" clId="{D1A8D8A3-87B6-4E64-B88D-18AB512CC091}" dt="2020-12-06T10:29:19.847" v="855" actId="207"/>
        <pc:sldMkLst>
          <pc:docMk/>
          <pc:sldMk cId="2173021552" sldId="2069"/>
        </pc:sldMkLst>
        <pc:spChg chg="mod">
          <ac:chgData name="Eldert Grootenboer" userId="3fe8758b2c2b58d2" providerId="LiveId" clId="{D1A8D8A3-87B6-4E64-B88D-18AB512CC091}" dt="2020-12-06T10:28:47.472" v="848"/>
          <ac:spMkLst>
            <pc:docMk/>
            <pc:sldMk cId="2173021552" sldId="2069"/>
            <ac:spMk id="2" creationId="{6284B649-D1D9-41C1-9F6B-46C6164BC179}"/>
          </ac:spMkLst>
        </pc:spChg>
        <pc:spChg chg="del">
          <ac:chgData name="Eldert Grootenboer" userId="3fe8758b2c2b58d2" providerId="LiveId" clId="{D1A8D8A3-87B6-4E64-B88D-18AB512CC091}" dt="2020-12-06T10:28:41.207" v="847"/>
          <ac:spMkLst>
            <pc:docMk/>
            <pc:sldMk cId="2173021552" sldId="2069"/>
            <ac:spMk id="3" creationId="{A7BA5EA5-A7BC-4787-85D0-710653983417}"/>
          </ac:spMkLst>
        </pc:spChg>
        <pc:graphicFrameChg chg="add mod">
          <ac:chgData name="Eldert Grootenboer" userId="3fe8758b2c2b58d2" providerId="LiveId" clId="{D1A8D8A3-87B6-4E64-B88D-18AB512CC091}" dt="2020-12-06T10:29:19.847" v="855" actId="207"/>
          <ac:graphicFrameMkLst>
            <pc:docMk/>
            <pc:sldMk cId="2173021552" sldId="2069"/>
            <ac:graphicFrameMk id="4" creationId="{6356F97F-B789-4319-B230-3A4F331A6182}"/>
          </ac:graphicFrameMkLst>
        </pc:graphicFrameChg>
      </pc:sldChg>
      <pc:sldChg chg="modSp add mod">
        <pc:chgData name="Eldert Grootenboer" userId="3fe8758b2c2b58d2" providerId="LiveId" clId="{D1A8D8A3-87B6-4E64-B88D-18AB512CC091}" dt="2020-12-06T10:42:00.001" v="1081" actId="207"/>
        <pc:sldMkLst>
          <pc:docMk/>
          <pc:sldMk cId="2585310263" sldId="2070"/>
        </pc:sldMkLst>
        <pc:spChg chg="mod">
          <ac:chgData name="Eldert Grootenboer" userId="3fe8758b2c2b58d2" providerId="LiveId" clId="{D1A8D8A3-87B6-4E64-B88D-18AB512CC091}" dt="2020-12-06T10:30:58.036" v="871"/>
          <ac:spMkLst>
            <pc:docMk/>
            <pc:sldMk cId="2585310263" sldId="2070"/>
            <ac:spMk id="2" creationId="{A05563F0-8D35-4EAB-AC28-97E9A39AD193}"/>
          </ac:spMkLst>
        </pc:spChg>
        <pc:graphicFrameChg chg="add mod">
          <ac:chgData name="Eldert Grootenboer" userId="3fe8758b2c2b58d2" providerId="LiveId" clId="{D1A8D8A3-87B6-4E64-B88D-18AB512CC091}" dt="2020-12-06T10:42:00.001" v="1081" actId="207"/>
          <ac:graphicFrameMkLst>
            <pc:docMk/>
            <pc:sldMk cId="2585310263" sldId="2070"/>
            <ac:graphicFrameMk id="7" creationId="{11854C8D-39FA-4CEC-8BB5-41700FBC7611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12" Type="http://schemas.openxmlformats.org/officeDocument/2006/relationships/image" Target="../media/image43.sv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svg"/><Relationship Id="rId4" Type="http://schemas.openxmlformats.org/officeDocument/2006/relationships/image" Target="../media/image35.svg"/><Relationship Id="rId9" Type="http://schemas.openxmlformats.org/officeDocument/2006/relationships/image" Target="../media/image40.pn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svg"/><Relationship Id="rId1" Type="http://schemas.openxmlformats.org/officeDocument/2006/relationships/image" Target="../media/image44.png"/><Relationship Id="rId6" Type="http://schemas.openxmlformats.org/officeDocument/2006/relationships/image" Target="../media/image49.svg"/><Relationship Id="rId5" Type="http://schemas.openxmlformats.org/officeDocument/2006/relationships/image" Target="../media/image48.png"/><Relationship Id="rId4" Type="http://schemas.openxmlformats.org/officeDocument/2006/relationships/image" Target="../media/image47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svg"/><Relationship Id="rId1" Type="http://schemas.openxmlformats.org/officeDocument/2006/relationships/image" Target="../media/image50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ata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svg"/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svg"/><Relationship Id="rId1" Type="http://schemas.openxmlformats.org/officeDocument/2006/relationships/image" Target="../media/image56.png"/><Relationship Id="rId6" Type="http://schemas.openxmlformats.org/officeDocument/2006/relationships/image" Target="../media/image61.svg"/><Relationship Id="rId5" Type="http://schemas.openxmlformats.org/officeDocument/2006/relationships/image" Target="../media/image60.png"/><Relationship Id="rId4" Type="http://schemas.openxmlformats.org/officeDocument/2006/relationships/image" Target="../media/image5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12" Type="http://schemas.openxmlformats.org/officeDocument/2006/relationships/image" Target="../media/image43.sv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svg"/><Relationship Id="rId4" Type="http://schemas.openxmlformats.org/officeDocument/2006/relationships/image" Target="../media/image35.svg"/><Relationship Id="rId9" Type="http://schemas.openxmlformats.org/officeDocument/2006/relationships/image" Target="../media/image40.pn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svg"/><Relationship Id="rId1" Type="http://schemas.openxmlformats.org/officeDocument/2006/relationships/image" Target="../media/image44.png"/><Relationship Id="rId6" Type="http://schemas.openxmlformats.org/officeDocument/2006/relationships/image" Target="../media/image49.svg"/><Relationship Id="rId5" Type="http://schemas.openxmlformats.org/officeDocument/2006/relationships/image" Target="../media/image48.png"/><Relationship Id="rId4" Type="http://schemas.openxmlformats.org/officeDocument/2006/relationships/image" Target="../media/image47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svg"/><Relationship Id="rId1" Type="http://schemas.openxmlformats.org/officeDocument/2006/relationships/image" Target="../media/image50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rawing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svg"/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svg"/><Relationship Id="rId1" Type="http://schemas.openxmlformats.org/officeDocument/2006/relationships/image" Target="../media/image56.png"/><Relationship Id="rId6" Type="http://schemas.openxmlformats.org/officeDocument/2006/relationships/image" Target="../media/image61.svg"/><Relationship Id="rId5" Type="http://schemas.openxmlformats.org/officeDocument/2006/relationships/image" Target="../media/image60.png"/><Relationship Id="rId4" Type="http://schemas.openxmlformats.org/officeDocument/2006/relationships/image" Target="../media/image5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7182A9-8193-449D-B784-CBE5E2B1C7A4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223C1462-69CC-4B7D-92E8-0ED4DF168EE3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 dirty="0" err="1">
              <a:solidFill>
                <a:schemeClr val="bg1"/>
              </a:solidFill>
            </a:rPr>
            <a:t>One</a:t>
          </a:r>
          <a:r>
            <a:rPr lang="nl-NL" dirty="0">
              <a:solidFill>
                <a:schemeClr val="bg1"/>
              </a:solidFill>
            </a:rPr>
            <a:t> tool </a:t>
          </a:r>
          <a:r>
            <a:rPr lang="nl-NL" dirty="0" err="1">
              <a:solidFill>
                <a:schemeClr val="bg1"/>
              </a:solidFill>
            </a:rPr>
            <a:t>to</a:t>
          </a:r>
          <a:r>
            <a:rPr lang="nl-NL" dirty="0">
              <a:solidFill>
                <a:schemeClr val="bg1"/>
              </a:solidFill>
            </a:rPr>
            <a:t> </a:t>
          </a:r>
          <a:r>
            <a:rPr lang="nl-NL" dirty="0" err="1">
              <a:solidFill>
                <a:schemeClr val="bg1"/>
              </a:solidFill>
            </a:rPr>
            <a:t>rule</a:t>
          </a:r>
          <a:r>
            <a:rPr lang="nl-NL" dirty="0">
              <a:solidFill>
                <a:schemeClr val="bg1"/>
              </a:solidFill>
            </a:rPr>
            <a:t> </a:t>
          </a:r>
          <a:r>
            <a:rPr lang="nl-NL" dirty="0" err="1">
              <a:solidFill>
                <a:schemeClr val="bg1"/>
              </a:solidFill>
            </a:rPr>
            <a:t>them</a:t>
          </a:r>
          <a:r>
            <a:rPr lang="nl-NL" dirty="0">
              <a:solidFill>
                <a:schemeClr val="bg1"/>
              </a:solidFill>
            </a:rPr>
            <a:t> </a:t>
          </a:r>
          <a:r>
            <a:rPr lang="nl-NL" dirty="0" err="1">
              <a:solidFill>
                <a:schemeClr val="bg1"/>
              </a:solidFill>
            </a:rPr>
            <a:t>all</a:t>
          </a:r>
          <a:endParaRPr lang="en-US" dirty="0">
            <a:solidFill>
              <a:schemeClr val="bg1"/>
            </a:solidFill>
          </a:endParaRPr>
        </a:p>
      </dgm:t>
    </dgm:pt>
    <dgm:pt modelId="{D1FA4735-4C16-4633-9DE9-D229C7E9BD63}" type="parTrans" cxnId="{05CD03FA-464E-4E5E-9F0F-06E2516C2EA4}">
      <dgm:prSet/>
      <dgm:spPr/>
      <dgm:t>
        <a:bodyPr/>
        <a:lstStyle/>
        <a:p>
          <a:endParaRPr lang="en-US"/>
        </a:p>
      </dgm:t>
    </dgm:pt>
    <dgm:pt modelId="{4260E98D-7022-43F1-94BF-AABE964D2AE2}" type="sibTrans" cxnId="{05CD03FA-464E-4E5E-9F0F-06E2516C2EA4}">
      <dgm:prSet/>
      <dgm:spPr/>
      <dgm:t>
        <a:bodyPr/>
        <a:lstStyle/>
        <a:p>
          <a:endParaRPr lang="en-US"/>
        </a:p>
      </dgm:t>
    </dgm:pt>
    <dgm:pt modelId="{1A036FBC-D63C-4271-B120-35BDA53F1B68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First class citizen</a:t>
          </a:r>
        </a:p>
      </dgm:t>
    </dgm:pt>
    <dgm:pt modelId="{C8566F7C-4D7D-4E25-906C-7A1725E098CE}" type="parTrans" cxnId="{CD652CFC-008A-4F63-97B1-C79426A2E695}">
      <dgm:prSet/>
      <dgm:spPr/>
      <dgm:t>
        <a:bodyPr/>
        <a:lstStyle/>
        <a:p>
          <a:endParaRPr lang="nl-NL"/>
        </a:p>
      </dgm:t>
    </dgm:pt>
    <dgm:pt modelId="{C6F67643-2E97-41BA-9431-763A83E021A7}" type="sibTrans" cxnId="{CD652CFC-008A-4F63-97B1-C79426A2E695}">
      <dgm:prSet/>
      <dgm:spPr/>
      <dgm:t>
        <a:bodyPr/>
        <a:lstStyle/>
        <a:p>
          <a:endParaRPr lang="nl-NL"/>
        </a:p>
      </dgm:t>
    </dgm:pt>
    <dgm:pt modelId="{AB3376F1-6815-454F-8512-CBAB4699933B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Adjust to your workflow</a:t>
          </a:r>
        </a:p>
      </dgm:t>
    </dgm:pt>
    <dgm:pt modelId="{AEB9580B-41C7-423F-8BAF-2A546BB2BC8F}" type="parTrans" cxnId="{0BE95974-13A5-41A5-A719-36B769AF3105}">
      <dgm:prSet/>
      <dgm:spPr/>
      <dgm:t>
        <a:bodyPr/>
        <a:lstStyle/>
        <a:p>
          <a:endParaRPr lang="nl-NL"/>
        </a:p>
      </dgm:t>
    </dgm:pt>
    <dgm:pt modelId="{E8B04F83-57E2-42A4-913E-C5758D118C94}" type="sibTrans" cxnId="{0BE95974-13A5-41A5-A719-36B769AF3105}">
      <dgm:prSet/>
      <dgm:spPr/>
      <dgm:t>
        <a:bodyPr/>
        <a:lstStyle/>
        <a:p>
          <a:endParaRPr lang="nl-NL"/>
        </a:p>
      </dgm:t>
    </dgm:pt>
    <dgm:pt modelId="{E53472D0-EA53-4D17-BA1D-6FA349F67204}" type="pres">
      <dgm:prSet presAssocID="{D97182A9-8193-449D-B784-CBE5E2B1C7A4}" presName="root" presStyleCnt="0">
        <dgm:presLayoutVars>
          <dgm:dir/>
          <dgm:resizeHandles val="exact"/>
        </dgm:presLayoutVars>
      </dgm:prSet>
      <dgm:spPr/>
    </dgm:pt>
    <dgm:pt modelId="{14AE5443-24B2-4D9C-B97D-4FEF04BA26EC}" type="pres">
      <dgm:prSet presAssocID="{223C1462-69CC-4B7D-92E8-0ED4DF168EE3}" presName="compNode" presStyleCnt="0"/>
      <dgm:spPr/>
    </dgm:pt>
    <dgm:pt modelId="{60650E84-87F1-444D-ABCC-971B9F33E42A}" type="pres">
      <dgm:prSet presAssocID="{223C1462-69CC-4B7D-92E8-0ED4DF168EE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5255A605-DC08-45E9-BC23-4EE15C871A29}" type="pres">
      <dgm:prSet presAssocID="{223C1462-69CC-4B7D-92E8-0ED4DF168EE3}" presName="spaceRect" presStyleCnt="0"/>
      <dgm:spPr/>
    </dgm:pt>
    <dgm:pt modelId="{ACDF2B7F-1E55-4ADF-91EE-C3954D05D5CC}" type="pres">
      <dgm:prSet presAssocID="{223C1462-69CC-4B7D-92E8-0ED4DF168EE3}" presName="textRect" presStyleLbl="revTx" presStyleIdx="0" presStyleCnt="3">
        <dgm:presLayoutVars>
          <dgm:chMax val="1"/>
          <dgm:chPref val="1"/>
        </dgm:presLayoutVars>
      </dgm:prSet>
      <dgm:spPr/>
    </dgm:pt>
    <dgm:pt modelId="{2684B3F2-E486-4E77-A191-020B7F323FE3}" type="pres">
      <dgm:prSet presAssocID="{4260E98D-7022-43F1-94BF-AABE964D2AE2}" presName="sibTrans" presStyleCnt="0"/>
      <dgm:spPr/>
    </dgm:pt>
    <dgm:pt modelId="{EB7800BC-CBDC-4586-803F-3D9A5627E034}" type="pres">
      <dgm:prSet presAssocID="{1A036FBC-D63C-4271-B120-35BDA53F1B68}" presName="compNode" presStyleCnt="0"/>
      <dgm:spPr/>
    </dgm:pt>
    <dgm:pt modelId="{7846C534-AE14-4C75-B324-29B903DE437F}" type="pres">
      <dgm:prSet presAssocID="{1A036FBC-D63C-4271-B120-35BDA53F1B6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r with solid fill"/>
        </a:ext>
      </dgm:extLst>
    </dgm:pt>
    <dgm:pt modelId="{9AB5D081-0A34-4A82-9FCD-2C3FF6694CEB}" type="pres">
      <dgm:prSet presAssocID="{1A036FBC-D63C-4271-B120-35BDA53F1B68}" presName="spaceRect" presStyleCnt="0"/>
      <dgm:spPr/>
    </dgm:pt>
    <dgm:pt modelId="{3A4CC9AB-9288-49A9-BDA7-0283B56C9E69}" type="pres">
      <dgm:prSet presAssocID="{1A036FBC-D63C-4271-B120-35BDA53F1B68}" presName="textRect" presStyleLbl="revTx" presStyleIdx="1" presStyleCnt="3">
        <dgm:presLayoutVars>
          <dgm:chMax val="1"/>
          <dgm:chPref val="1"/>
        </dgm:presLayoutVars>
      </dgm:prSet>
      <dgm:spPr/>
    </dgm:pt>
    <dgm:pt modelId="{74BCCBAF-1CD6-4B37-A8FF-6142BBDB5545}" type="pres">
      <dgm:prSet presAssocID="{C6F67643-2E97-41BA-9431-763A83E021A7}" presName="sibTrans" presStyleCnt="0"/>
      <dgm:spPr/>
    </dgm:pt>
    <dgm:pt modelId="{DCF87B39-D34B-4478-8C6F-10A024393609}" type="pres">
      <dgm:prSet presAssocID="{AB3376F1-6815-454F-8512-CBAB4699933B}" presName="compNode" presStyleCnt="0"/>
      <dgm:spPr/>
    </dgm:pt>
    <dgm:pt modelId="{843D0D3D-6011-4DB8-B1BD-F71588418BCA}" type="pres">
      <dgm:prSet presAssocID="{AB3376F1-6815-454F-8512-CBAB4699933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273D47FC-0998-44D0-BC34-39BF40A2270D}" type="pres">
      <dgm:prSet presAssocID="{AB3376F1-6815-454F-8512-CBAB4699933B}" presName="spaceRect" presStyleCnt="0"/>
      <dgm:spPr/>
    </dgm:pt>
    <dgm:pt modelId="{EBDD4D3F-00AD-47D4-B5C4-3AD0E2D9E83A}" type="pres">
      <dgm:prSet presAssocID="{AB3376F1-6815-454F-8512-CBAB4699933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15E9706-13B7-41ED-94AA-8B609490B6DA}" type="presOf" srcId="{D97182A9-8193-449D-B784-CBE5E2B1C7A4}" destId="{E53472D0-EA53-4D17-BA1D-6FA349F67204}" srcOrd="0" destOrd="0" presId="urn:microsoft.com/office/officeart/2018/2/layout/IconLabelList"/>
    <dgm:cxn modelId="{98802C5C-9729-4AC2-A970-99D681D01B98}" type="presOf" srcId="{223C1462-69CC-4B7D-92E8-0ED4DF168EE3}" destId="{ACDF2B7F-1E55-4ADF-91EE-C3954D05D5CC}" srcOrd="0" destOrd="0" presId="urn:microsoft.com/office/officeart/2018/2/layout/IconLabelList"/>
    <dgm:cxn modelId="{0BE95974-13A5-41A5-A719-36B769AF3105}" srcId="{D97182A9-8193-449D-B784-CBE5E2B1C7A4}" destId="{AB3376F1-6815-454F-8512-CBAB4699933B}" srcOrd="2" destOrd="0" parTransId="{AEB9580B-41C7-423F-8BAF-2A546BB2BC8F}" sibTransId="{E8B04F83-57E2-42A4-913E-C5758D118C94}"/>
    <dgm:cxn modelId="{ABB85EB3-A783-44DF-8792-3DA222637722}" type="presOf" srcId="{AB3376F1-6815-454F-8512-CBAB4699933B}" destId="{EBDD4D3F-00AD-47D4-B5C4-3AD0E2D9E83A}" srcOrd="0" destOrd="0" presId="urn:microsoft.com/office/officeart/2018/2/layout/IconLabelList"/>
    <dgm:cxn modelId="{05CD03FA-464E-4E5E-9F0F-06E2516C2EA4}" srcId="{D97182A9-8193-449D-B784-CBE5E2B1C7A4}" destId="{223C1462-69CC-4B7D-92E8-0ED4DF168EE3}" srcOrd="0" destOrd="0" parTransId="{D1FA4735-4C16-4633-9DE9-D229C7E9BD63}" sibTransId="{4260E98D-7022-43F1-94BF-AABE964D2AE2}"/>
    <dgm:cxn modelId="{CD652CFC-008A-4F63-97B1-C79426A2E695}" srcId="{D97182A9-8193-449D-B784-CBE5E2B1C7A4}" destId="{1A036FBC-D63C-4271-B120-35BDA53F1B68}" srcOrd="1" destOrd="0" parTransId="{C8566F7C-4D7D-4E25-906C-7A1725E098CE}" sibTransId="{C6F67643-2E97-41BA-9431-763A83E021A7}"/>
    <dgm:cxn modelId="{B714B7FE-6CED-4814-BCBB-80BA6B934D48}" type="presOf" srcId="{1A036FBC-D63C-4271-B120-35BDA53F1B68}" destId="{3A4CC9AB-9288-49A9-BDA7-0283B56C9E69}" srcOrd="0" destOrd="0" presId="urn:microsoft.com/office/officeart/2018/2/layout/IconLabelList"/>
    <dgm:cxn modelId="{9B488D9B-464E-45AB-BD7A-2F3F69116325}" type="presParOf" srcId="{E53472D0-EA53-4D17-BA1D-6FA349F67204}" destId="{14AE5443-24B2-4D9C-B97D-4FEF04BA26EC}" srcOrd="0" destOrd="0" presId="urn:microsoft.com/office/officeart/2018/2/layout/IconLabelList"/>
    <dgm:cxn modelId="{31D01409-98DD-4087-B2D2-4F68B04C4CAB}" type="presParOf" srcId="{14AE5443-24B2-4D9C-B97D-4FEF04BA26EC}" destId="{60650E84-87F1-444D-ABCC-971B9F33E42A}" srcOrd="0" destOrd="0" presId="urn:microsoft.com/office/officeart/2018/2/layout/IconLabelList"/>
    <dgm:cxn modelId="{FC8DCE0D-9872-41A8-AFF7-44D940FC5F1D}" type="presParOf" srcId="{14AE5443-24B2-4D9C-B97D-4FEF04BA26EC}" destId="{5255A605-DC08-45E9-BC23-4EE15C871A29}" srcOrd="1" destOrd="0" presId="urn:microsoft.com/office/officeart/2018/2/layout/IconLabelList"/>
    <dgm:cxn modelId="{10885835-163E-40DD-95AA-B10D9E77B5A6}" type="presParOf" srcId="{14AE5443-24B2-4D9C-B97D-4FEF04BA26EC}" destId="{ACDF2B7F-1E55-4ADF-91EE-C3954D05D5CC}" srcOrd="2" destOrd="0" presId="urn:microsoft.com/office/officeart/2018/2/layout/IconLabelList"/>
    <dgm:cxn modelId="{4F7791DC-BA87-42C7-B3D9-BC8AAA3552C0}" type="presParOf" srcId="{E53472D0-EA53-4D17-BA1D-6FA349F67204}" destId="{2684B3F2-E486-4E77-A191-020B7F323FE3}" srcOrd="1" destOrd="0" presId="urn:microsoft.com/office/officeart/2018/2/layout/IconLabelList"/>
    <dgm:cxn modelId="{BB497B51-D170-40A5-B4FA-00ACAFBEC18A}" type="presParOf" srcId="{E53472D0-EA53-4D17-BA1D-6FA349F67204}" destId="{EB7800BC-CBDC-4586-803F-3D9A5627E034}" srcOrd="2" destOrd="0" presId="urn:microsoft.com/office/officeart/2018/2/layout/IconLabelList"/>
    <dgm:cxn modelId="{4FA17215-04D0-4545-986C-47FE6999CA28}" type="presParOf" srcId="{EB7800BC-CBDC-4586-803F-3D9A5627E034}" destId="{7846C534-AE14-4C75-B324-29B903DE437F}" srcOrd="0" destOrd="0" presId="urn:microsoft.com/office/officeart/2018/2/layout/IconLabelList"/>
    <dgm:cxn modelId="{3D621D24-65C1-428C-8622-86EBB1FFF1D5}" type="presParOf" srcId="{EB7800BC-CBDC-4586-803F-3D9A5627E034}" destId="{9AB5D081-0A34-4A82-9FCD-2C3FF6694CEB}" srcOrd="1" destOrd="0" presId="urn:microsoft.com/office/officeart/2018/2/layout/IconLabelList"/>
    <dgm:cxn modelId="{0DDD8390-20F5-47EF-8C5C-C4DB7F99B575}" type="presParOf" srcId="{EB7800BC-CBDC-4586-803F-3D9A5627E034}" destId="{3A4CC9AB-9288-49A9-BDA7-0283B56C9E69}" srcOrd="2" destOrd="0" presId="urn:microsoft.com/office/officeart/2018/2/layout/IconLabelList"/>
    <dgm:cxn modelId="{BFB174AE-8389-4B3B-B6D8-058BACA2EA0A}" type="presParOf" srcId="{E53472D0-EA53-4D17-BA1D-6FA349F67204}" destId="{74BCCBAF-1CD6-4B37-A8FF-6142BBDB5545}" srcOrd="3" destOrd="0" presId="urn:microsoft.com/office/officeart/2018/2/layout/IconLabelList"/>
    <dgm:cxn modelId="{F67D7288-B78D-41B8-A106-AFDCA762CC58}" type="presParOf" srcId="{E53472D0-EA53-4D17-BA1D-6FA349F67204}" destId="{DCF87B39-D34B-4478-8C6F-10A024393609}" srcOrd="4" destOrd="0" presId="urn:microsoft.com/office/officeart/2018/2/layout/IconLabelList"/>
    <dgm:cxn modelId="{2FD5EB26-0CA9-4FF2-AA34-E22099492C13}" type="presParOf" srcId="{DCF87B39-D34B-4478-8C6F-10A024393609}" destId="{843D0D3D-6011-4DB8-B1BD-F71588418BCA}" srcOrd="0" destOrd="0" presId="urn:microsoft.com/office/officeart/2018/2/layout/IconLabelList"/>
    <dgm:cxn modelId="{99C96B06-7655-4E56-A031-9C601265C868}" type="presParOf" srcId="{DCF87B39-D34B-4478-8C6F-10A024393609}" destId="{273D47FC-0998-44D0-BC34-39BF40A2270D}" srcOrd="1" destOrd="0" presId="urn:microsoft.com/office/officeart/2018/2/layout/IconLabelList"/>
    <dgm:cxn modelId="{72F14ED5-84B2-4989-8654-E2B0A3B5C7C8}" type="presParOf" srcId="{DCF87B39-D34B-4478-8C6F-10A024393609}" destId="{EBDD4D3F-00AD-47D4-B5C4-3AD0E2D9E83A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24B8F6-1163-4BE2-BFCD-7297B627C8D6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A6C8D5FB-B066-45D7-B438-30EABE35DE73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sz="2600" b="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Browse </a:t>
          </a:r>
          <a:r>
            <a:rPr lang="nl-NL" sz="2600" b="0" kern="1200" dirty="0" err="1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and</a:t>
          </a:r>
          <a:r>
            <a:rPr lang="nl-NL" sz="2600" b="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 manage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gm:t>
    </dgm:pt>
    <dgm:pt modelId="{D67F95DB-6F9B-4BA5-8734-4601E023960F}" type="parTrans" cxnId="{1931DDDB-7143-44C4-B624-F686B5EFD3A8}">
      <dgm:prSet/>
      <dgm:spPr/>
      <dgm:t>
        <a:bodyPr/>
        <a:lstStyle/>
        <a:p>
          <a:endParaRPr lang="en-US"/>
        </a:p>
      </dgm:t>
    </dgm:pt>
    <dgm:pt modelId="{7DC4A121-28C2-4C0F-8A44-8E2A34B671BC}" type="sibTrans" cxnId="{1931DDDB-7143-44C4-B624-F686B5EFD3A8}">
      <dgm:prSet/>
      <dgm:spPr/>
      <dgm:t>
        <a:bodyPr/>
        <a:lstStyle/>
        <a:p>
          <a:endParaRPr lang="en-US"/>
        </a:p>
      </dgm:t>
    </dgm:pt>
    <dgm:pt modelId="{F055DEED-71A7-4E34-A74D-D31629512DC9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Create</a:t>
          </a:r>
          <a:r>
            <a:rPr lang="nl-NL" sz="1800" b="0" kern="1200">
              <a:solidFill>
                <a:schemeClr val="bg1"/>
              </a:solidFill>
            </a:rPr>
            <a:t> </a:t>
          </a: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deployment templates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gm:t>
    </dgm:pt>
    <dgm:pt modelId="{B1AF2F34-4B84-4AB6-A499-77F33E3001EC}" type="parTrans" cxnId="{1BEDA16B-F614-46D8-816C-590D510BE060}">
      <dgm:prSet/>
      <dgm:spPr/>
      <dgm:t>
        <a:bodyPr/>
        <a:lstStyle/>
        <a:p>
          <a:endParaRPr lang="en-US"/>
        </a:p>
      </dgm:t>
    </dgm:pt>
    <dgm:pt modelId="{371FDDAF-9E08-4378-BC41-3560937208DB}" type="sibTrans" cxnId="{1BEDA16B-F614-46D8-816C-590D510BE060}">
      <dgm:prSet/>
      <dgm:spPr/>
      <dgm:t>
        <a:bodyPr/>
        <a:lstStyle/>
        <a:p>
          <a:endParaRPr lang="en-US"/>
        </a:p>
      </dgm:t>
    </dgm:pt>
    <dgm:pt modelId="{11D03BA7-2FC4-41A8-933B-2EA7254970F0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Logic Apps on Functions runtime (preview)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gm:t>
    </dgm:pt>
    <dgm:pt modelId="{913943F2-6A73-4114-B79A-BC041978FF9E}" type="parTrans" cxnId="{F0FCF0F0-35F1-4DD2-8131-01FEBD5B3018}">
      <dgm:prSet/>
      <dgm:spPr/>
      <dgm:t>
        <a:bodyPr/>
        <a:lstStyle/>
        <a:p>
          <a:endParaRPr lang="en-US"/>
        </a:p>
      </dgm:t>
    </dgm:pt>
    <dgm:pt modelId="{2A286458-7080-4F9E-9ED7-34F52DFFF11A}" type="sibTrans" cxnId="{F0FCF0F0-35F1-4DD2-8131-01FEBD5B3018}">
      <dgm:prSet/>
      <dgm:spPr/>
      <dgm:t>
        <a:bodyPr/>
        <a:lstStyle/>
        <a:p>
          <a:endParaRPr lang="en-US"/>
        </a:p>
      </dgm:t>
    </dgm:pt>
    <dgm:pt modelId="{4129C102-7E6B-4A08-BF02-83BDE46588D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 b="0">
              <a:solidFill>
                <a:schemeClr val="bg1"/>
              </a:solidFill>
            </a:rPr>
            <a:t>Develop from Visual Studio Code</a:t>
          </a:r>
          <a:endParaRPr lang="en-US" b="0" dirty="0">
            <a:solidFill>
              <a:schemeClr val="bg1"/>
            </a:solidFill>
          </a:endParaRPr>
        </a:p>
      </dgm:t>
    </dgm:pt>
    <dgm:pt modelId="{AFB436E9-7C2F-492E-BB0C-D55CBEEF2930}" type="parTrans" cxnId="{3707C846-9F91-4BE3-9C40-784F4F1098DB}">
      <dgm:prSet/>
      <dgm:spPr/>
      <dgm:t>
        <a:bodyPr/>
        <a:lstStyle/>
        <a:p>
          <a:endParaRPr lang="en-US"/>
        </a:p>
      </dgm:t>
    </dgm:pt>
    <dgm:pt modelId="{105E083B-EA3D-465C-BE45-42FAB59E10A1}" type="sibTrans" cxnId="{3707C846-9F91-4BE3-9C40-784F4F1098DB}">
      <dgm:prSet/>
      <dgm:spPr/>
      <dgm:t>
        <a:bodyPr/>
        <a:lstStyle/>
        <a:p>
          <a:endParaRPr lang="en-US"/>
        </a:p>
      </dgm:t>
    </dgm:pt>
    <dgm:pt modelId="{9EF17EC7-FDC5-4494-A87C-F7CFDDCB343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 b="0" dirty="0">
              <a:solidFill>
                <a:schemeClr val="bg1"/>
              </a:solidFill>
            </a:rPr>
            <a:t>New editor</a:t>
          </a:r>
          <a:endParaRPr lang="en-US" b="0" dirty="0">
            <a:solidFill>
              <a:schemeClr val="bg1"/>
            </a:solidFill>
          </a:endParaRPr>
        </a:p>
      </dgm:t>
    </dgm:pt>
    <dgm:pt modelId="{64E4CB31-DABD-49F7-BBD1-FA19DD63249A}" type="parTrans" cxnId="{E1A11086-1D75-49D9-9ADA-A48C70DD9431}">
      <dgm:prSet/>
      <dgm:spPr/>
      <dgm:t>
        <a:bodyPr/>
        <a:lstStyle/>
        <a:p>
          <a:endParaRPr lang="en-US"/>
        </a:p>
      </dgm:t>
    </dgm:pt>
    <dgm:pt modelId="{1704D1D3-D76B-4EB1-AB10-DD914E791E38}" type="sibTrans" cxnId="{E1A11086-1D75-49D9-9ADA-A48C70DD9431}">
      <dgm:prSet/>
      <dgm:spPr/>
      <dgm:t>
        <a:bodyPr/>
        <a:lstStyle/>
        <a:p>
          <a:endParaRPr lang="en-US"/>
        </a:p>
      </dgm:t>
    </dgm:pt>
    <dgm:pt modelId="{588824B0-DBF8-4748-AA75-B1FEB26FA978}" type="pres">
      <dgm:prSet presAssocID="{2F24B8F6-1163-4BE2-BFCD-7297B627C8D6}" presName="root" presStyleCnt="0">
        <dgm:presLayoutVars>
          <dgm:dir/>
          <dgm:resizeHandles val="exact"/>
        </dgm:presLayoutVars>
      </dgm:prSet>
      <dgm:spPr/>
    </dgm:pt>
    <dgm:pt modelId="{F8A5A851-87E6-4AA1-B272-E8E033A8618E}" type="pres">
      <dgm:prSet presAssocID="{A6C8D5FB-B066-45D7-B438-30EABE35DE73}" presName="compNode" presStyleCnt="0"/>
      <dgm:spPr/>
    </dgm:pt>
    <dgm:pt modelId="{B7AA24F8-4EBC-4899-ADAA-EA47D81E271C}" type="pres">
      <dgm:prSet presAssocID="{A6C8D5FB-B066-45D7-B438-30EABE35DE7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66A5C198-CC44-4BC0-914F-0884021AB711}" type="pres">
      <dgm:prSet presAssocID="{A6C8D5FB-B066-45D7-B438-30EABE35DE73}" presName="iconSpace" presStyleCnt="0"/>
      <dgm:spPr/>
    </dgm:pt>
    <dgm:pt modelId="{48B43910-5744-46E7-86AF-9CACC6B5B5F0}" type="pres">
      <dgm:prSet presAssocID="{A6C8D5FB-B066-45D7-B438-30EABE35DE73}" presName="parTx" presStyleLbl="revTx" presStyleIdx="0" presStyleCnt="6">
        <dgm:presLayoutVars>
          <dgm:chMax val="0"/>
          <dgm:chPref val="0"/>
        </dgm:presLayoutVars>
      </dgm:prSet>
      <dgm:spPr/>
    </dgm:pt>
    <dgm:pt modelId="{D5E87EF3-89BE-4326-BDC6-633C2387CF57}" type="pres">
      <dgm:prSet presAssocID="{A6C8D5FB-B066-45D7-B438-30EABE35DE73}" presName="txSpace" presStyleCnt="0"/>
      <dgm:spPr/>
    </dgm:pt>
    <dgm:pt modelId="{48D03C00-4378-4442-8035-2A3AA287F1F1}" type="pres">
      <dgm:prSet presAssocID="{A6C8D5FB-B066-45D7-B438-30EABE35DE73}" presName="desTx" presStyleLbl="revTx" presStyleIdx="1" presStyleCnt="6">
        <dgm:presLayoutVars/>
      </dgm:prSet>
      <dgm:spPr>
        <a:ln>
          <a:noFill/>
        </a:ln>
      </dgm:spPr>
    </dgm:pt>
    <dgm:pt modelId="{43F6821E-F750-4F52-9D28-0A8D8152AEFF}" type="pres">
      <dgm:prSet presAssocID="{7DC4A121-28C2-4C0F-8A44-8E2A34B671BC}" presName="sibTrans" presStyleCnt="0"/>
      <dgm:spPr/>
    </dgm:pt>
    <dgm:pt modelId="{60F03AD3-BFE9-4DBF-8B60-ED02863EE09A}" type="pres">
      <dgm:prSet presAssocID="{F055DEED-71A7-4E34-A74D-D31629512DC9}" presName="compNode" presStyleCnt="0"/>
      <dgm:spPr/>
    </dgm:pt>
    <dgm:pt modelId="{9029C08C-4C38-419F-9683-F8715518A085}" type="pres">
      <dgm:prSet presAssocID="{F055DEED-71A7-4E34-A74D-D31629512DC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C9B395FB-0578-4701-B736-275F2F918FF1}" type="pres">
      <dgm:prSet presAssocID="{F055DEED-71A7-4E34-A74D-D31629512DC9}" presName="iconSpace" presStyleCnt="0"/>
      <dgm:spPr/>
    </dgm:pt>
    <dgm:pt modelId="{E20A7300-A0B8-4F42-B1CC-26B275D5D6AA}" type="pres">
      <dgm:prSet presAssocID="{F055DEED-71A7-4E34-A74D-D31629512DC9}" presName="parTx" presStyleLbl="revTx" presStyleIdx="2" presStyleCnt="6">
        <dgm:presLayoutVars>
          <dgm:chMax val="0"/>
          <dgm:chPref val="0"/>
        </dgm:presLayoutVars>
      </dgm:prSet>
      <dgm:spPr/>
    </dgm:pt>
    <dgm:pt modelId="{480050DA-68C2-4C79-8422-9629FE16B060}" type="pres">
      <dgm:prSet presAssocID="{F055DEED-71A7-4E34-A74D-D31629512DC9}" presName="txSpace" presStyleCnt="0"/>
      <dgm:spPr/>
    </dgm:pt>
    <dgm:pt modelId="{EA7C38FF-1B64-4A16-A2C9-57F095C676CE}" type="pres">
      <dgm:prSet presAssocID="{F055DEED-71A7-4E34-A74D-D31629512DC9}" presName="desTx" presStyleLbl="revTx" presStyleIdx="3" presStyleCnt="6">
        <dgm:presLayoutVars/>
      </dgm:prSet>
      <dgm:spPr>
        <a:ln>
          <a:noFill/>
        </a:ln>
      </dgm:spPr>
    </dgm:pt>
    <dgm:pt modelId="{42FDA964-F0AC-4C5E-8633-3F43012B8E96}" type="pres">
      <dgm:prSet presAssocID="{371FDDAF-9E08-4378-BC41-3560937208DB}" presName="sibTrans" presStyleCnt="0"/>
      <dgm:spPr/>
    </dgm:pt>
    <dgm:pt modelId="{48958C7C-1273-4235-B9AD-39AC0FC1EB68}" type="pres">
      <dgm:prSet presAssocID="{11D03BA7-2FC4-41A8-933B-2EA7254970F0}" presName="compNode" presStyleCnt="0"/>
      <dgm:spPr/>
    </dgm:pt>
    <dgm:pt modelId="{E3004BA3-D3C3-497A-AB32-38760DB71AAC}" type="pres">
      <dgm:prSet presAssocID="{11D03BA7-2FC4-41A8-933B-2EA7254970F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70225B1D-CA25-48FD-9153-C02B0394DFFA}" type="pres">
      <dgm:prSet presAssocID="{11D03BA7-2FC4-41A8-933B-2EA7254970F0}" presName="iconSpace" presStyleCnt="0"/>
      <dgm:spPr/>
    </dgm:pt>
    <dgm:pt modelId="{2F9BCA27-EF93-4EFC-BFEC-3F1363FB353B}" type="pres">
      <dgm:prSet presAssocID="{11D03BA7-2FC4-41A8-933B-2EA7254970F0}" presName="parTx" presStyleLbl="revTx" presStyleIdx="4" presStyleCnt="6">
        <dgm:presLayoutVars>
          <dgm:chMax val="0"/>
          <dgm:chPref val="0"/>
        </dgm:presLayoutVars>
      </dgm:prSet>
      <dgm:spPr/>
    </dgm:pt>
    <dgm:pt modelId="{6D50CFD9-762C-4CE1-91E5-99D680A7865D}" type="pres">
      <dgm:prSet presAssocID="{11D03BA7-2FC4-41A8-933B-2EA7254970F0}" presName="txSpace" presStyleCnt="0"/>
      <dgm:spPr/>
    </dgm:pt>
    <dgm:pt modelId="{C8583C92-48FC-4D61-A9AE-1583F6965D98}" type="pres">
      <dgm:prSet presAssocID="{11D03BA7-2FC4-41A8-933B-2EA7254970F0}" presName="desTx" presStyleLbl="revTx" presStyleIdx="5" presStyleCnt="6">
        <dgm:presLayoutVars/>
      </dgm:prSet>
      <dgm:spPr/>
    </dgm:pt>
  </dgm:ptLst>
  <dgm:cxnLst>
    <dgm:cxn modelId="{14154B24-BA29-4E7F-B1E3-380F36B2DB83}" type="presOf" srcId="{9EF17EC7-FDC5-4494-A87C-F7CFDDCB343A}" destId="{C8583C92-48FC-4D61-A9AE-1583F6965D98}" srcOrd="0" destOrd="1" presId="urn:microsoft.com/office/officeart/2018/5/layout/CenteredIconLabelDescriptionList"/>
    <dgm:cxn modelId="{FF7CEE2F-B6AE-4687-AAEA-9B6DBCC7C7C3}" type="presOf" srcId="{4129C102-7E6B-4A08-BF02-83BDE46588DA}" destId="{C8583C92-48FC-4D61-A9AE-1583F6965D98}" srcOrd="0" destOrd="0" presId="urn:microsoft.com/office/officeart/2018/5/layout/CenteredIconLabelDescriptionList"/>
    <dgm:cxn modelId="{139D8630-4A5D-432C-AA58-9AB0125E68CC}" type="presOf" srcId="{11D03BA7-2FC4-41A8-933B-2EA7254970F0}" destId="{2F9BCA27-EF93-4EFC-BFEC-3F1363FB353B}" srcOrd="0" destOrd="0" presId="urn:microsoft.com/office/officeart/2018/5/layout/CenteredIconLabelDescriptionList"/>
    <dgm:cxn modelId="{3707C846-9F91-4BE3-9C40-784F4F1098DB}" srcId="{11D03BA7-2FC4-41A8-933B-2EA7254970F0}" destId="{4129C102-7E6B-4A08-BF02-83BDE46588DA}" srcOrd="0" destOrd="0" parTransId="{AFB436E9-7C2F-492E-BB0C-D55CBEEF2930}" sibTransId="{105E083B-EA3D-465C-BE45-42FAB59E10A1}"/>
    <dgm:cxn modelId="{1BEDA16B-F614-46D8-816C-590D510BE060}" srcId="{2F24B8F6-1163-4BE2-BFCD-7297B627C8D6}" destId="{F055DEED-71A7-4E34-A74D-D31629512DC9}" srcOrd="1" destOrd="0" parTransId="{B1AF2F34-4B84-4AB6-A499-77F33E3001EC}" sibTransId="{371FDDAF-9E08-4378-BC41-3560937208DB}"/>
    <dgm:cxn modelId="{12F49374-8BF0-4924-8B52-69F2F5EC9EC3}" type="presOf" srcId="{F055DEED-71A7-4E34-A74D-D31629512DC9}" destId="{E20A7300-A0B8-4F42-B1CC-26B275D5D6AA}" srcOrd="0" destOrd="0" presId="urn:microsoft.com/office/officeart/2018/5/layout/CenteredIconLabelDescriptionList"/>
    <dgm:cxn modelId="{FD4AC281-43A5-4186-B7C1-FD1FE809B6D9}" type="presOf" srcId="{2F24B8F6-1163-4BE2-BFCD-7297B627C8D6}" destId="{588824B0-DBF8-4748-AA75-B1FEB26FA978}" srcOrd="0" destOrd="0" presId="urn:microsoft.com/office/officeart/2018/5/layout/CenteredIconLabelDescriptionList"/>
    <dgm:cxn modelId="{E1A11086-1D75-49D9-9ADA-A48C70DD9431}" srcId="{11D03BA7-2FC4-41A8-933B-2EA7254970F0}" destId="{9EF17EC7-FDC5-4494-A87C-F7CFDDCB343A}" srcOrd="1" destOrd="0" parTransId="{64E4CB31-DABD-49F7-BBD1-FA19DD63249A}" sibTransId="{1704D1D3-D76B-4EB1-AB10-DD914E791E38}"/>
    <dgm:cxn modelId="{172CED91-690E-472C-B8A3-D1450F89E7C2}" type="presOf" srcId="{A6C8D5FB-B066-45D7-B438-30EABE35DE73}" destId="{48B43910-5744-46E7-86AF-9CACC6B5B5F0}" srcOrd="0" destOrd="0" presId="urn:microsoft.com/office/officeart/2018/5/layout/CenteredIconLabelDescriptionList"/>
    <dgm:cxn modelId="{1931DDDB-7143-44C4-B624-F686B5EFD3A8}" srcId="{2F24B8F6-1163-4BE2-BFCD-7297B627C8D6}" destId="{A6C8D5FB-B066-45D7-B438-30EABE35DE73}" srcOrd="0" destOrd="0" parTransId="{D67F95DB-6F9B-4BA5-8734-4601E023960F}" sibTransId="{7DC4A121-28C2-4C0F-8A44-8E2A34B671BC}"/>
    <dgm:cxn modelId="{F0FCF0F0-35F1-4DD2-8131-01FEBD5B3018}" srcId="{2F24B8F6-1163-4BE2-BFCD-7297B627C8D6}" destId="{11D03BA7-2FC4-41A8-933B-2EA7254970F0}" srcOrd="2" destOrd="0" parTransId="{913943F2-6A73-4114-B79A-BC041978FF9E}" sibTransId="{2A286458-7080-4F9E-9ED7-34F52DFFF11A}"/>
    <dgm:cxn modelId="{53FFABE4-6274-4003-A8C4-F4CCCEC27AB9}" type="presParOf" srcId="{588824B0-DBF8-4748-AA75-B1FEB26FA978}" destId="{F8A5A851-87E6-4AA1-B272-E8E033A8618E}" srcOrd="0" destOrd="0" presId="urn:microsoft.com/office/officeart/2018/5/layout/CenteredIconLabelDescriptionList"/>
    <dgm:cxn modelId="{BB3CA290-3FFE-44F7-8465-989CF6C92E88}" type="presParOf" srcId="{F8A5A851-87E6-4AA1-B272-E8E033A8618E}" destId="{B7AA24F8-4EBC-4899-ADAA-EA47D81E271C}" srcOrd="0" destOrd="0" presId="urn:microsoft.com/office/officeart/2018/5/layout/CenteredIconLabelDescriptionList"/>
    <dgm:cxn modelId="{F8D6546D-5863-4EDA-9052-C76B0F85AF77}" type="presParOf" srcId="{F8A5A851-87E6-4AA1-B272-E8E033A8618E}" destId="{66A5C198-CC44-4BC0-914F-0884021AB711}" srcOrd="1" destOrd="0" presId="urn:microsoft.com/office/officeart/2018/5/layout/CenteredIconLabelDescriptionList"/>
    <dgm:cxn modelId="{2F3A2AB9-7FA4-436A-A133-3C81C4EF1555}" type="presParOf" srcId="{F8A5A851-87E6-4AA1-B272-E8E033A8618E}" destId="{48B43910-5744-46E7-86AF-9CACC6B5B5F0}" srcOrd="2" destOrd="0" presId="urn:microsoft.com/office/officeart/2018/5/layout/CenteredIconLabelDescriptionList"/>
    <dgm:cxn modelId="{CC80BAD5-6B38-4B53-888C-1476E8E416A9}" type="presParOf" srcId="{F8A5A851-87E6-4AA1-B272-E8E033A8618E}" destId="{D5E87EF3-89BE-4326-BDC6-633C2387CF57}" srcOrd="3" destOrd="0" presId="urn:microsoft.com/office/officeart/2018/5/layout/CenteredIconLabelDescriptionList"/>
    <dgm:cxn modelId="{A715ACFB-2CEC-4FAF-84F1-0CCB5A5BB960}" type="presParOf" srcId="{F8A5A851-87E6-4AA1-B272-E8E033A8618E}" destId="{48D03C00-4378-4442-8035-2A3AA287F1F1}" srcOrd="4" destOrd="0" presId="urn:microsoft.com/office/officeart/2018/5/layout/CenteredIconLabelDescriptionList"/>
    <dgm:cxn modelId="{6EC7CFF2-7A4F-44C8-99D9-6C33CC30BF7C}" type="presParOf" srcId="{588824B0-DBF8-4748-AA75-B1FEB26FA978}" destId="{43F6821E-F750-4F52-9D28-0A8D8152AEFF}" srcOrd="1" destOrd="0" presId="urn:microsoft.com/office/officeart/2018/5/layout/CenteredIconLabelDescriptionList"/>
    <dgm:cxn modelId="{F3E0C907-EBAF-407A-A9B1-6943ADFE026D}" type="presParOf" srcId="{588824B0-DBF8-4748-AA75-B1FEB26FA978}" destId="{60F03AD3-BFE9-4DBF-8B60-ED02863EE09A}" srcOrd="2" destOrd="0" presId="urn:microsoft.com/office/officeart/2018/5/layout/CenteredIconLabelDescriptionList"/>
    <dgm:cxn modelId="{BF1B2E20-EA7B-47DD-A020-F94DF271C043}" type="presParOf" srcId="{60F03AD3-BFE9-4DBF-8B60-ED02863EE09A}" destId="{9029C08C-4C38-419F-9683-F8715518A085}" srcOrd="0" destOrd="0" presId="urn:microsoft.com/office/officeart/2018/5/layout/CenteredIconLabelDescriptionList"/>
    <dgm:cxn modelId="{3522D3FA-D696-4434-B402-CC24B1531D97}" type="presParOf" srcId="{60F03AD3-BFE9-4DBF-8B60-ED02863EE09A}" destId="{C9B395FB-0578-4701-B736-275F2F918FF1}" srcOrd="1" destOrd="0" presId="urn:microsoft.com/office/officeart/2018/5/layout/CenteredIconLabelDescriptionList"/>
    <dgm:cxn modelId="{E4E33A70-307C-4583-9727-3BBEECDD2E93}" type="presParOf" srcId="{60F03AD3-BFE9-4DBF-8B60-ED02863EE09A}" destId="{E20A7300-A0B8-4F42-B1CC-26B275D5D6AA}" srcOrd="2" destOrd="0" presId="urn:microsoft.com/office/officeart/2018/5/layout/CenteredIconLabelDescriptionList"/>
    <dgm:cxn modelId="{BF469958-8991-4738-903B-3EC42005B46A}" type="presParOf" srcId="{60F03AD3-BFE9-4DBF-8B60-ED02863EE09A}" destId="{480050DA-68C2-4C79-8422-9629FE16B060}" srcOrd="3" destOrd="0" presId="urn:microsoft.com/office/officeart/2018/5/layout/CenteredIconLabelDescriptionList"/>
    <dgm:cxn modelId="{A18C8408-A7CE-4FD8-B763-DFED64880DF1}" type="presParOf" srcId="{60F03AD3-BFE9-4DBF-8B60-ED02863EE09A}" destId="{EA7C38FF-1B64-4A16-A2C9-57F095C676CE}" srcOrd="4" destOrd="0" presId="urn:microsoft.com/office/officeart/2018/5/layout/CenteredIconLabelDescriptionList"/>
    <dgm:cxn modelId="{B1CCD9A7-009F-4172-AF7D-69B0074E13E6}" type="presParOf" srcId="{588824B0-DBF8-4748-AA75-B1FEB26FA978}" destId="{42FDA964-F0AC-4C5E-8633-3F43012B8E96}" srcOrd="3" destOrd="0" presId="urn:microsoft.com/office/officeart/2018/5/layout/CenteredIconLabelDescriptionList"/>
    <dgm:cxn modelId="{BA2D9526-643C-486B-ABE0-1731C3F0C0E0}" type="presParOf" srcId="{588824B0-DBF8-4748-AA75-B1FEB26FA978}" destId="{48958C7C-1273-4235-B9AD-39AC0FC1EB68}" srcOrd="4" destOrd="0" presId="urn:microsoft.com/office/officeart/2018/5/layout/CenteredIconLabelDescriptionList"/>
    <dgm:cxn modelId="{24A30C26-D3A8-4B84-AED5-6EA1FE096B4B}" type="presParOf" srcId="{48958C7C-1273-4235-B9AD-39AC0FC1EB68}" destId="{E3004BA3-D3C3-497A-AB32-38760DB71AAC}" srcOrd="0" destOrd="0" presId="urn:microsoft.com/office/officeart/2018/5/layout/CenteredIconLabelDescriptionList"/>
    <dgm:cxn modelId="{E59E77D5-CEEB-417A-9D01-796AF3D86661}" type="presParOf" srcId="{48958C7C-1273-4235-B9AD-39AC0FC1EB68}" destId="{70225B1D-CA25-48FD-9153-C02B0394DFFA}" srcOrd="1" destOrd="0" presId="urn:microsoft.com/office/officeart/2018/5/layout/CenteredIconLabelDescriptionList"/>
    <dgm:cxn modelId="{9575AFD7-E848-488D-863B-E4AD870BFD80}" type="presParOf" srcId="{48958C7C-1273-4235-B9AD-39AC0FC1EB68}" destId="{2F9BCA27-EF93-4EFC-BFEC-3F1363FB353B}" srcOrd="2" destOrd="0" presId="urn:microsoft.com/office/officeart/2018/5/layout/CenteredIconLabelDescriptionList"/>
    <dgm:cxn modelId="{9645B261-FCCD-49CB-ACE2-7774FFE59957}" type="presParOf" srcId="{48958C7C-1273-4235-B9AD-39AC0FC1EB68}" destId="{6D50CFD9-762C-4CE1-91E5-99D680A7865D}" srcOrd="3" destOrd="0" presId="urn:microsoft.com/office/officeart/2018/5/layout/CenteredIconLabelDescriptionList"/>
    <dgm:cxn modelId="{BE601C05-8BE8-4B2C-8692-7ADD3C1DAE40}" type="presParOf" srcId="{48958C7C-1273-4235-B9AD-39AC0FC1EB68}" destId="{C8583C92-48FC-4D61-A9AE-1583F6965D98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AEF9F3-D8D0-44CF-99AF-9D29DFD0607A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4_3" csCatId="accent4" phldr="1"/>
      <dgm:spPr/>
      <dgm:t>
        <a:bodyPr/>
        <a:lstStyle/>
        <a:p>
          <a:endParaRPr lang="en-US"/>
        </a:p>
      </dgm:t>
    </dgm:pt>
    <dgm:pt modelId="{C8F3CC49-C7C2-46C3-B7BD-27EB9DF5ED7C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b="0">
              <a:solidFill>
                <a:schemeClr val="bg1"/>
              </a:solidFill>
            </a:rPr>
            <a:t>Manage your environment</a:t>
          </a:r>
          <a:endParaRPr lang="en-US" b="0">
            <a:solidFill>
              <a:schemeClr val="bg1"/>
            </a:solidFill>
          </a:endParaRPr>
        </a:p>
      </dgm:t>
    </dgm:pt>
    <dgm:pt modelId="{2716F28E-C246-4E13-8D9B-3E55EC3600FB}" type="parTrans" cxnId="{C7EE2F62-F341-47B6-9EB4-B0757233C47D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838C8E56-27D1-483F-9D14-ABF1278929A9}" type="sibTrans" cxnId="{C7EE2F62-F341-47B6-9EB4-B0757233C47D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F93DCFB4-273D-49AD-9ED8-545A9880051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b="0">
              <a:solidFill>
                <a:schemeClr val="bg1"/>
              </a:solidFill>
            </a:rPr>
            <a:t>Extract deployment templates</a:t>
          </a:r>
          <a:endParaRPr lang="en-US" b="0">
            <a:solidFill>
              <a:schemeClr val="bg1"/>
            </a:solidFill>
          </a:endParaRPr>
        </a:p>
      </dgm:t>
    </dgm:pt>
    <dgm:pt modelId="{CF2D3AA9-FA3A-4064-82ED-253EC9676CD9}" type="parTrans" cxnId="{635EA027-FBAE-42F5-9128-A590856DE90C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8F2127F9-90F9-4972-AA6F-56FB18EAB3D7}" type="sibTrans" cxnId="{635EA027-FBAE-42F5-9128-A590856DE90C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0886E45B-FC26-43AB-898E-EADC397A267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b="0">
              <a:solidFill>
                <a:schemeClr val="bg1"/>
              </a:solidFill>
            </a:rPr>
            <a:t>Test your APIs</a:t>
          </a:r>
          <a:endParaRPr lang="en-US" b="0">
            <a:solidFill>
              <a:schemeClr val="bg1"/>
            </a:solidFill>
          </a:endParaRPr>
        </a:p>
      </dgm:t>
    </dgm:pt>
    <dgm:pt modelId="{173BB5C2-F754-4621-8762-66EC6BF635AA}" type="parTrans" cxnId="{4BA5366B-827B-4CB2-8B4A-6AD2849CB950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7E0070BF-6D3D-4F7B-BDCD-D28EE7670A34}" type="sibTrans" cxnId="{4BA5366B-827B-4CB2-8B4A-6AD2849CB950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A4DF582C-5F72-43FC-91E6-21F9F6BE77B4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 b="0">
              <a:solidFill>
                <a:schemeClr val="bg1"/>
              </a:solidFill>
            </a:rPr>
            <a:t>REST Client</a:t>
          </a:r>
          <a:endParaRPr lang="en-US" b="0">
            <a:solidFill>
              <a:schemeClr val="bg1"/>
            </a:solidFill>
          </a:endParaRPr>
        </a:p>
      </dgm:t>
    </dgm:pt>
    <dgm:pt modelId="{ADCC4EFE-748E-4FE4-B946-68C549EB4B0B}" type="parTrans" cxnId="{93335FB2-6BB2-4B6E-AB19-36591C085420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25B4221C-924F-4548-98CD-3A6C0E1731B6}" type="sibTrans" cxnId="{93335FB2-6BB2-4B6E-AB19-36591C085420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5F0386D7-00B8-45A3-B866-AC2B9B099C2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 b="0">
              <a:solidFill>
                <a:schemeClr val="bg1"/>
              </a:solidFill>
            </a:rPr>
            <a:t>.vscode settings</a:t>
          </a:r>
          <a:endParaRPr lang="en-US" b="0">
            <a:solidFill>
              <a:schemeClr val="bg1"/>
            </a:solidFill>
          </a:endParaRPr>
        </a:p>
      </dgm:t>
    </dgm:pt>
    <dgm:pt modelId="{57E55F11-BAF8-4FB6-B79A-966DA3D9985E}" type="parTrans" cxnId="{A8FBAE8B-5561-4EA7-A08D-6275143B8732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AEFF7E21-5348-4AE4-A324-6CDAB0BCACE9}" type="sibTrans" cxnId="{A8FBAE8B-5561-4EA7-A08D-6275143B8732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3E52EBF2-A644-4394-A487-F54946982370}" type="pres">
      <dgm:prSet presAssocID="{02AEF9F3-D8D0-44CF-99AF-9D29DFD0607A}" presName="root" presStyleCnt="0">
        <dgm:presLayoutVars>
          <dgm:dir/>
          <dgm:resizeHandles val="exact"/>
        </dgm:presLayoutVars>
      </dgm:prSet>
      <dgm:spPr/>
    </dgm:pt>
    <dgm:pt modelId="{287C3B00-FD1E-425F-B059-BACA074C7F11}" type="pres">
      <dgm:prSet presAssocID="{C8F3CC49-C7C2-46C3-B7BD-27EB9DF5ED7C}" presName="compNode" presStyleCnt="0"/>
      <dgm:spPr/>
    </dgm:pt>
    <dgm:pt modelId="{D2DFC24E-E718-4548-A6D7-FB7808AAD33D}" type="pres">
      <dgm:prSet presAssocID="{C8F3CC49-C7C2-46C3-B7BD-27EB9DF5ED7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1A5E0D9A-8A45-4794-A449-625E4ADBA246}" type="pres">
      <dgm:prSet presAssocID="{C8F3CC49-C7C2-46C3-B7BD-27EB9DF5ED7C}" presName="iconSpace" presStyleCnt="0"/>
      <dgm:spPr/>
    </dgm:pt>
    <dgm:pt modelId="{4664D307-3773-4E97-B24D-1FD1DFCAA84A}" type="pres">
      <dgm:prSet presAssocID="{C8F3CC49-C7C2-46C3-B7BD-27EB9DF5ED7C}" presName="parTx" presStyleLbl="revTx" presStyleIdx="0" presStyleCnt="6">
        <dgm:presLayoutVars>
          <dgm:chMax val="0"/>
          <dgm:chPref val="0"/>
        </dgm:presLayoutVars>
      </dgm:prSet>
      <dgm:spPr/>
    </dgm:pt>
    <dgm:pt modelId="{0233F417-512C-41B6-A290-ACFFDB63B85F}" type="pres">
      <dgm:prSet presAssocID="{C8F3CC49-C7C2-46C3-B7BD-27EB9DF5ED7C}" presName="txSpace" presStyleCnt="0"/>
      <dgm:spPr/>
    </dgm:pt>
    <dgm:pt modelId="{28AEA5B4-9E82-4FC7-9F01-3DFE589726C0}" type="pres">
      <dgm:prSet presAssocID="{C8F3CC49-C7C2-46C3-B7BD-27EB9DF5ED7C}" presName="desTx" presStyleLbl="revTx" presStyleIdx="1" presStyleCnt="6">
        <dgm:presLayoutVars/>
      </dgm:prSet>
      <dgm:spPr>
        <a:ln>
          <a:noFill/>
        </a:ln>
      </dgm:spPr>
    </dgm:pt>
    <dgm:pt modelId="{15243814-9225-4558-8D29-3F8387722523}" type="pres">
      <dgm:prSet presAssocID="{838C8E56-27D1-483F-9D14-ABF1278929A9}" presName="sibTrans" presStyleCnt="0"/>
      <dgm:spPr/>
    </dgm:pt>
    <dgm:pt modelId="{06EDB642-97A0-488C-B815-5871EA3FD571}" type="pres">
      <dgm:prSet presAssocID="{F93DCFB4-273D-49AD-9ED8-545A98800510}" presName="compNode" presStyleCnt="0"/>
      <dgm:spPr/>
    </dgm:pt>
    <dgm:pt modelId="{E6B2CAFA-829D-49B1-8B24-AD23E7CBE3A4}" type="pres">
      <dgm:prSet presAssocID="{F93DCFB4-273D-49AD-9ED8-545A9880051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D7976DC7-F70C-468C-88BE-02373F431EA1}" type="pres">
      <dgm:prSet presAssocID="{F93DCFB4-273D-49AD-9ED8-545A98800510}" presName="iconSpace" presStyleCnt="0"/>
      <dgm:spPr/>
    </dgm:pt>
    <dgm:pt modelId="{979BFAF5-9D26-43FF-AA36-979A9BB0B741}" type="pres">
      <dgm:prSet presAssocID="{F93DCFB4-273D-49AD-9ED8-545A98800510}" presName="parTx" presStyleLbl="revTx" presStyleIdx="2" presStyleCnt="6">
        <dgm:presLayoutVars>
          <dgm:chMax val="0"/>
          <dgm:chPref val="0"/>
        </dgm:presLayoutVars>
      </dgm:prSet>
      <dgm:spPr/>
    </dgm:pt>
    <dgm:pt modelId="{B5189D59-483B-4575-A61C-009E9E307E17}" type="pres">
      <dgm:prSet presAssocID="{F93DCFB4-273D-49AD-9ED8-545A98800510}" presName="txSpace" presStyleCnt="0"/>
      <dgm:spPr/>
    </dgm:pt>
    <dgm:pt modelId="{BE2B50BC-8550-4809-BD0C-DF1ABD70D2E1}" type="pres">
      <dgm:prSet presAssocID="{F93DCFB4-273D-49AD-9ED8-545A98800510}" presName="desTx" presStyleLbl="revTx" presStyleIdx="3" presStyleCnt="6">
        <dgm:presLayoutVars/>
      </dgm:prSet>
      <dgm:spPr>
        <a:ln>
          <a:noFill/>
        </a:ln>
      </dgm:spPr>
    </dgm:pt>
    <dgm:pt modelId="{B609B268-F7C9-4503-97EC-B1C1827F17E7}" type="pres">
      <dgm:prSet presAssocID="{8F2127F9-90F9-4972-AA6F-56FB18EAB3D7}" presName="sibTrans" presStyleCnt="0"/>
      <dgm:spPr/>
    </dgm:pt>
    <dgm:pt modelId="{53CA23F1-9E1C-4E47-A683-42EA66525B79}" type="pres">
      <dgm:prSet presAssocID="{0886E45B-FC26-43AB-898E-EADC397A2670}" presName="compNode" presStyleCnt="0"/>
      <dgm:spPr/>
    </dgm:pt>
    <dgm:pt modelId="{CDE0BE94-DCAE-4262-994B-3FB748C599DB}" type="pres">
      <dgm:prSet presAssocID="{0886E45B-FC26-43AB-898E-EADC397A267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D24BCBD-C9C3-47E9-8C6F-41EAC0257993}" type="pres">
      <dgm:prSet presAssocID="{0886E45B-FC26-43AB-898E-EADC397A2670}" presName="iconSpace" presStyleCnt="0"/>
      <dgm:spPr/>
    </dgm:pt>
    <dgm:pt modelId="{08AA2B4D-935C-4634-BFDE-79DE21D212AD}" type="pres">
      <dgm:prSet presAssocID="{0886E45B-FC26-43AB-898E-EADC397A2670}" presName="parTx" presStyleLbl="revTx" presStyleIdx="4" presStyleCnt="6">
        <dgm:presLayoutVars>
          <dgm:chMax val="0"/>
          <dgm:chPref val="0"/>
        </dgm:presLayoutVars>
      </dgm:prSet>
      <dgm:spPr/>
    </dgm:pt>
    <dgm:pt modelId="{6C0E07EE-9AE1-421E-B7E7-2874AF45B09C}" type="pres">
      <dgm:prSet presAssocID="{0886E45B-FC26-43AB-898E-EADC397A2670}" presName="txSpace" presStyleCnt="0"/>
      <dgm:spPr/>
    </dgm:pt>
    <dgm:pt modelId="{17C84536-5AFE-47B3-8615-78A9E89B5272}" type="pres">
      <dgm:prSet presAssocID="{0886E45B-FC26-43AB-898E-EADC397A2670}" presName="desTx" presStyleLbl="revTx" presStyleIdx="5" presStyleCnt="6">
        <dgm:presLayoutVars/>
      </dgm:prSet>
      <dgm:spPr/>
    </dgm:pt>
  </dgm:ptLst>
  <dgm:cxnLst>
    <dgm:cxn modelId="{33AAAE10-DFFA-47B5-A34A-BA66E796DFE8}" type="presOf" srcId="{02AEF9F3-D8D0-44CF-99AF-9D29DFD0607A}" destId="{3E52EBF2-A644-4394-A487-F54946982370}" srcOrd="0" destOrd="0" presId="urn:microsoft.com/office/officeart/2018/5/layout/CenteredIconLabelDescriptionList"/>
    <dgm:cxn modelId="{635EA027-FBAE-42F5-9128-A590856DE90C}" srcId="{02AEF9F3-D8D0-44CF-99AF-9D29DFD0607A}" destId="{F93DCFB4-273D-49AD-9ED8-545A98800510}" srcOrd="1" destOrd="0" parTransId="{CF2D3AA9-FA3A-4064-82ED-253EC9676CD9}" sibTransId="{8F2127F9-90F9-4972-AA6F-56FB18EAB3D7}"/>
    <dgm:cxn modelId="{C7EE2F62-F341-47B6-9EB4-B0757233C47D}" srcId="{02AEF9F3-D8D0-44CF-99AF-9D29DFD0607A}" destId="{C8F3CC49-C7C2-46C3-B7BD-27EB9DF5ED7C}" srcOrd="0" destOrd="0" parTransId="{2716F28E-C246-4E13-8D9B-3E55EC3600FB}" sibTransId="{838C8E56-27D1-483F-9D14-ABF1278929A9}"/>
    <dgm:cxn modelId="{705AD868-D379-4663-A35C-CDE4576A99F9}" type="presOf" srcId="{0886E45B-FC26-43AB-898E-EADC397A2670}" destId="{08AA2B4D-935C-4634-BFDE-79DE21D212AD}" srcOrd="0" destOrd="0" presId="urn:microsoft.com/office/officeart/2018/5/layout/CenteredIconLabelDescriptionList"/>
    <dgm:cxn modelId="{4BA5366B-827B-4CB2-8B4A-6AD2849CB950}" srcId="{02AEF9F3-D8D0-44CF-99AF-9D29DFD0607A}" destId="{0886E45B-FC26-43AB-898E-EADC397A2670}" srcOrd="2" destOrd="0" parTransId="{173BB5C2-F754-4621-8762-66EC6BF635AA}" sibTransId="{7E0070BF-6D3D-4F7B-BDCD-D28EE7670A34}"/>
    <dgm:cxn modelId="{E0BC7C6B-525F-4829-AFBE-796A3D37F1F3}" type="presOf" srcId="{F93DCFB4-273D-49AD-9ED8-545A98800510}" destId="{979BFAF5-9D26-43FF-AA36-979A9BB0B741}" srcOrd="0" destOrd="0" presId="urn:microsoft.com/office/officeart/2018/5/layout/CenteredIconLabelDescriptionList"/>
    <dgm:cxn modelId="{A8FBAE8B-5561-4EA7-A08D-6275143B8732}" srcId="{0886E45B-FC26-43AB-898E-EADC397A2670}" destId="{5F0386D7-00B8-45A3-B866-AC2B9B099C29}" srcOrd="1" destOrd="0" parTransId="{57E55F11-BAF8-4FB6-B79A-966DA3D9985E}" sibTransId="{AEFF7E21-5348-4AE4-A324-6CDAB0BCACE9}"/>
    <dgm:cxn modelId="{93335FB2-6BB2-4B6E-AB19-36591C085420}" srcId="{0886E45B-FC26-43AB-898E-EADC397A2670}" destId="{A4DF582C-5F72-43FC-91E6-21F9F6BE77B4}" srcOrd="0" destOrd="0" parTransId="{ADCC4EFE-748E-4FE4-B946-68C549EB4B0B}" sibTransId="{25B4221C-924F-4548-98CD-3A6C0E1731B6}"/>
    <dgm:cxn modelId="{70D768CD-1A4B-4399-AB3C-74B305C12E74}" type="presOf" srcId="{A4DF582C-5F72-43FC-91E6-21F9F6BE77B4}" destId="{17C84536-5AFE-47B3-8615-78A9E89B5272}" srcOrd="0" destOrd="0" presId="urn:microsoft.com/office/officeart/2018/5/layout/CenteredIconLabelDescriptionList"/>
    <dgm:cxn modelId="{C3EC1AD6-5EB8-4D84-AE05-CB1C167C9E02}" type="presOf" srcId="{5F0386D7-00B8-45A3-B866-AC2B9B099C29}" destId="{17C84536-5AFE-47B3-8615-78A9E89B5272}" srcOrd="0" destOrd="1" presId="urn:microsoft.com/office/officeart/2018/5/layout/CenteredIconLabelDescriptionList"/>
    <dgm:cxn modelId="{6AE70FE0-DC13-4E47-BDC4-27222CFFCCF6}" type="presOf" srcId="{C8F3CC49-C7C2-46C3-B7BD-27EB9DF5ED7C}" destId="{4664D307-3773-4E97-B24D-1FD1DFCAA84A}" srcOrd="0" destOrd="0" presId="urn:microsoft.com/office/officeart/2018/5/layout/CenteredIconLabelDescriptionList"/>
    <dgm:cxn modelId="{CF6CEDEC-DB7E-4BB2-A2CE-202CB813AAF3}" type="presParOf" srcId="{3E52EBF2-A644-4394-A487-F54946982370}" destId="{287C3B00-FD1E-425F-B059-BACA074C7F11}" srcOrd="0" destOrd="0" presId="urn:microsoft.com/office/officeart/2018/5/layout/CenteredIconLabelDescriptionList"/>
    <dgm:cxn modelId="{E56EF5EC-BEDB-4C8E-BAA3-69F8D6513958}" type="presParOf" srcId="{287C3B00-FD1E-425F-B059-BACA074C7F11}" destId="{D2DFC24E-E718-4548-A6D7-FB7808AAD33D}" srcOrd="0" destOrd="0" presId="urn:microsoft.com/office/officeart/2018/5/layout/CenteredIconLabelDescriptionList"/>
    <dgm:cxn modelId="{535C06B8-637B-4039-9642-46F120255D77}" type="presParOf" srcId="{287C3B00-FD1E-425F-B059-BACA074C7F11}" destId="{1A5E0D9A-8A45-4794-A449-625E4ADBA246}" srcOrd="1" destOrd="0" presId="urn:microsoft.com/office/officeart/2018/5/layout/CenteredIconLabelDescriptionList"/>
    <dgm:cxn modelId="{9A952A2E-D639-4B95-988B-8917F751A96B}" type="presParOf" srcId="{287C3B00-FD1E-425F-B059-BACA074C7F11}" destId="{4664D307-3773-4E97-B24D-1FD1DFCAA84A}" srcOrd="2" destOrd="0" presId="urn:microsoft.com/office/officeart/2018/5/layout/CenteredIconLabelDescriptionList"/>
    <dgm:cxn modelId="{C14F8CC6-DA13-4FC4-9594-C8308ED4175A}" type="presParOf" srcId="{287C3B00-FD1E-425F-B059-BACA074C7F11}" destId="{0233F417-512C-41B6-A290-ACFFDB63B85F}" srcOrd="3" destOrd="0" presId="urn:microsoft.com/office/officeart/2018/5/layout/CenteredIconLabelDescriptionList"/>
    <dgm:cxn modelId="{C9CCBBD2-895F-4E35-B161-AE5CCC9C08CD}" type="presParOf" srcId="{287C3B00-FD1E-425F-B059-BACA074C7F11}" destId="{28AEA5B4-9E82-4FC7-9F01-3DFE589726C0}" srcOrd="4" destOrd="0" presId="urn:microsoft.com/office/officeart/2018/5/layout/CenteredIconLabelDescriptionList"/>
    <dgm:cxn modelId="{814E7986-0EDB-4CA2-9D41-9DB4C32F65B6}" type="presParOf" srcId="{3E52EBF2-A644-4394-A487-F54946982370}" destId="{15243814-9225-4558-8D29-3F8387722523}" srcOrd="1" destOrd="0" presId="urn:microsoft.com/office/officeart/2018/5/layout/CenteredIconLabelDescriptionList"/>
    <dgm:cxn modelId="{08200DC0-7A8F-4989-A4A4-719865154BE5}" type="presParOf" srcId="{3E52EBF2-A644-4394-A487-F54946982370}" destId="{06EDB642-97A0-488C-B815-5871EA3FD571}" srcOrd="2" destOrd="0" presId="urn:microsoft.com/office/officeart/2018/5/layout/CenteredIconLabelDescriptionList"/>
    <dgm:cxn modelId="{97295B71-10BD-4BF1-9177-9FB4FA94C91A}" type="presParOf" srcId="{06EDB642-97A0-488C-B815-5871EA3FD571}" destId="{E6B2CAFA-829D-49B1-8B24-AD23E7CBE3A4}" srcOrd="0" destOrd="0" presId="urn:microsoft.com/office/officeart/2018/5/layout/CenteredIconLabelDescriptionList"/>
    <dgm:cxn modelId="{C425D0EC-22EA-441B-9862-563A583BA3BA}" type="presParOf" srcId="{06EDB642-97A0-488C-B815-5871EA3FD571}" destId="{D7976DC7-F70C-468C-88BE-02373F431EA1}" srcOrd="1" destOrd="0" presId="urn:microsoft.com/office/officeart/2018/5/layout/CenteredIconLabelDescriptionList"/>
    <dgm:cxn modelId="{D01A7067-306A-41F0-987F-4EAF6FF73243}" type="presParOf" srcId="{06EDB642-97A0-488C-B815-5871EA3FD571}" destId="{979BFAF5-9D26-43FF-AA36-979A9BB0B741}" srcOrd="2" destOrd="0" presId="urn:microsoft.com/office/officeart/2018/5/layout/CenteredIconLabelDescriptionList"/>
    <dgm:cxn modelId="{3F9B4482-B62B-42C9-A6ED-8DC646C9C7B2}" type="presParOf" srcId="{06EDB642-97A0-488C-B815-5871EA3FD571}" destId="{B5189D59-483B-4575-A61C-009E9E307E17}" srcOrd="3" destOrd="0" presId="urn:microsoft.com/office/officeart/2018/5/layout/CenteredIconLabelDescriptionList"/>
    <dgm:cxn modelId="{3C81474A-803A-4193-8EB7-661E351C9319}" type="presParOf" srcId="{06EDB642-97A0-488C-B815-5871EA3FD571}" destId="{BE2B50BC-8550-4809-BD0C-DF1ABD70D2E1}" srcOrd="4" destOrd="0" presId="urn:microsoft.com/office/officeart/2018/5/layout/CenteredIconLabelDescriptionList"/>
    <dgm:cxn modelId="{79CE0C93-0530-40D9-9E7E-B3B5FBED194A}" type="presParOf" srcId="{3E52EBF2-A644-4394-A487-F54946982370}" destId="{B609B268-F7C9-4503-97EC-B1C1827F17E7}" srcOrd="3" destOrd="0" presId="urn:microsoft.com/office/officeart/2018/5/layout/CenteredIconLabelDescriptionList"/>
    <dgm:cxn modelId="{8F79A490-D36F-4B42-A809-5D5D6B81A154}" type="presParOf" srcId="{3E52EBF2-A644-4394-A487-F54946982370}" destId="{53CA23F1-9E1C-4E47-A683-42EA66525B79}" srcOrd="4" destOrd="0" presId="urn:microsoft.com/office/officeart/2018/5/layout/CenteredIconLabelDescriptionList"/>
    <dgm:cxn modelId="{46D04900-CAFC-452A-AEE9-3CB52F9F0F33}" type="presParOf" srcId="{53CA23F1-9E1C-4E47-A683-42EA66525B79}" destId="{CDE0BE94-DCAE-4262-994B-3FB748C599DB}" srcOrd="0" destOrd="0" presId="urn:microsoft.com/office/officeart/2018/5/layout/CenteredIconLabelDescriptionList"/>
    <dgm:cxn modelId="{50036334-FDD6-46DD-9F9E-8AA12941351A}" type="presParOf" srcId="{53CA23F1-9E1C-4E47-A683-42EA66525B79}" destId="{0D24BCBD-C9C3-47E9-8C6F-41EAC0257993}" srcOrd="1" destOrd="0" presId="urn:microsoft.com/office/officeart/2018/5/layout/CenteredIconLabelDescriptionList"/>
    <dgm:cxn modelId="{E1EE7A04-9FCD-48B9-A32D-9249207EBC04}" type="presParOf" srcId="{53CA23F1-9E1C-4E47-A683-42EA66525B79}" destId="{08AA2B4D-935C-4634-BFDE-79DE21D212AD}" srcOrd="2" destOrd="0" presId="urn:microsoft.com/office/officeart/2018/5/layout/CenteredIconLabelDescriptionList"/>
    <dgm:cxn modelId="{B2B5276C-371B-4265-8DDA-1D8D612CDD7B}" type="presParOf" srcId="{53CA23F1-9E1C-4E47-A683-42EA66525B79}" destId="{6C0E07EE-9AE1-421E-B7E7-2874AF45B09C}" srcOrd="3" destOrd="0" presId="urn:microsoft.com/office/officeart/2018/5/layout/CenteredIconLabelDescriptionList"/>
    <dgm:cxn modelId="{CB9C0193-68BA-4BB8-902E-CB5D10EB04B3}" type="presParOf" srcId="{53CA23F1-9E1C-4E47-A683-42EA66525B79}" destId="{17C84536-5AFE-47B3-8615-78A9E89B5272}" srcOrd="4" destOrd="0" presId="urn:microsoft.com/office/officeart/2018/5/layout/CenteredIconLabelDescription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5DBCE8F-A10D-4F24-AE84-CFDE987BB2E4}" type="doc">
      <dgm:prSet loTypeId="urn:microsoft.com/office/officeart/2018/2/layout/IconLabelList" loCatId="icon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D3204EC2-0CC2-4CF0-A508-9D54A88BBBE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Develop and debug</a:t>
          </a:r>
          <a:endParaRPr lang="en-US">
            <a:solidFill>
              <a:schemeClr val="bg1"/>
            </a:solidFill>
          </a:endParaRPr>
        </a:p>
      </dgm:t>
    </dgm:pt>
    <dgm:pt modelId="{18486C19-84E7-4F4C-9CA3-8FF707CDAAAB}" type="parTrans" cxnId="{1FB2E8FD-4B99-4234-9D90-BD342337B3BE}">
      <dgm:prSet/>
      <dgm:spPr/>
      <dgm:t>
        <a:bodyPr/>
        <a:lstStyle/>
        <a:p>
          <a:endParaRPr lang="en-US"/>
        </a:p>
      </dgm:t>
    </dgm:pt>
    <dgm:pt modelId="{C2613BD1-C9E1-4DDD-87DE-9EBAB660A86B}" type="sibTrans" cxnId="{1FB2E8FD-4B99-4234-9D90-BD342337B3BE}">
      <dgm:prSet/>
      <dgm:spPr/>
      <dgm:t>
        <a:bodyPr/>
        <a:lstStyle/>
        <a:p>
          <a:endParaRPr lang="en-US"/>
        </a:p>
      </dgm:t>
    </dgm:pt>
    <dgm:pt modelId="{8D765170-45D8-4308-8499-D05505804FC5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Manage and monitor</a:t>
          </a:r>
          <a:endParaRPr lang="en-US">
            <a:solidFill>
              <a:schemeClr val="bg1"/>
            </a:solidFill>
          </a:endParaRPr>
        </a:p>
      </dgm:t>
    </dgm:pt>
    <dgm:pt modelId="{DB468733-2F2D-4EAC-A0D2-1343FEB52AFF}" type="parTrans" cxnId="{0DBD6EC9-140B-4A84-AC0D-906F05B99C9B}">
      <dgm:prSet/>
      <dgm:spPr/>
      <dgm:t>
        <a:bodyPr/>
        <a:lstStyle/>
        <a:p>
          <a:endParaRPr lang="en-US"/>
        </a:p>
      </dgm:t>
    </dgm:pt>
    <dgm:pt modelId="{7FA13D5E-79A6-4466-9A02-A249FE5AB8BC}" type="sibTrans" cxnId="{0DBD6EC9-140B-4A84-AC0D-906F05B99C9B}">
      <dgm:prSet/>
      <dgm:spPr/>
      <dgm:t>
        <a:bodyPr/>
        <a:lstStyle/>
        <a:p>
          <a:endParaRPr lang="en-US"/>
        </a:p>
      </dgm:t>
    </dgm:pt>
    <dgm:pt modelId="{19579997-B259-4E3D-A2CF-08B0A55B3332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Durable Functions Monitor</a:t>
          </a:r>
          <a:endParaRPr lang="en-US">
            <a:solidFill>
              <a:schemeClr val="bg1"/>
            </a:solidFill>
          </a:endParaRPr>
        </a:p>
      </dgm:t>
    </dgm:pt>
    <dgm:pt modelId="{6C64F10C-029D-4F30-AEFB-35B690A6AC71}" type="parTrans" cxnId="{460770AB-7496-4EF1-BC90-635B90D0547F}">
      <dgm:prSet/>
      <dgm:spPr/>
      <dgm:t>
        <a:bodyPr/>
        <a:lstStyle/>
        <a:p>
          <a:endParaRPr lang="en-US"/>
        </a:p>
      </dgm:t>
    </dgm:pt>
    <dgm:pt modelId="{DB7E7D22-2A52-4836-A7E1-23B84C0EC6ED}" type="sibTrans" cxnId="{460770AB-7496-4EF1-BC90-635B90D0547F}">
      <dgm:prSet/>
      <dgm:spPr/>
      <dgm:t>
        <a:bodyPr/>
        <a:lstStyle/>
        <a:p>
          <a:endParaRPr lang="en-US"/>
        </a:p>
      </dgm:t>
    </dgm:pt>
    <dgm:pt modelId="{944E4C18-0458-4838-8752-4C098E2567DE}" type="pres">
      <dgm:prSet presAssocID="{C5DBCE8F-A10D-4F24-AE84-CFDE987BB2E4}" presName="root" presStyleCnt="0">
        <dgm:presLayoutVars>
          <dgm:dir/>
          <dgm:resizeHandles val="exact"/>
        </dgm:presLayoutVars>
      </dgm:prSet>
      <dgm:spPr/>
    </dgm:pt>
    <dgm:pt modelId="{CCC3A810-720F-4CF6-AC91-15C5CD50467F}" type="pres">
      <dgm:prSet presAssocID="{D3204EC2-0CC2-4CF0-A508-9D54A88BBBE9}" presName="compNode" presStyleCnt="0"/>
      <dgm:spPr/>
    </dgm:pt>
    <dgm:pt modelId="{6B430764-A383-46DA-AEBB-F2277E0CF8B7}" type="pres">
      <dgm:prSet presAssocID="{D3204EC2-0CC2-4CF0-A508-9D54A88BBBE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2361E62C-6FFC-44BC-B023-16ADFE5909D2}" type="pres">
      <dgm:prSet presAssocID="{D3204EC2-0CC2-4CF0-A508-9D54A88BBBE9}" presName="spaceRect" presStyleCnt="0"/>
      <dgm:spPr/>
    </dgm:pt>
    <dgm:pt modelId="{17501692-F7E0-4315-B0C4-02A9BB9AB1A4}" type="pres">
      <dgm:prSet presAssocID="{D3204EC2-0CC2-4CF0-A508-9D54A88BBBE9}" presName="textRect" presStyleLbl="revTx" presStyleIdx="0" presStyleCnt="3">
        <dgm:presLayoutVars>
          <dgm:chMax val="1"/>
          <dgm:chPref val="1"/>
        </dgm:presLayoutVars>
      </dgm:prSet>
      <dgm:spPr/>
    </dgm:pt>
    <dgm:pt modelId="{59D6A308-0470-400A-8B80-2AA05B4D5819}" type="pres">
      <dgm:prSet presAssocID="{C2613BD1-C9E1-4DDD-87DE-9EBAB660A86B}" presName="sibTrans" presStyleCnt="0"/>
      <dgm:spPr/>
    </dgm:pt>
    <dgm:pt modelId="{B3EA316B-5133-445B-A58D-E3C98B265A6A}" type="pres">
      <dgm:prSet presAssocID="{8D765170-45D8-4308-8499-D05505804FC5}" presName="compNode" presStyleCnt="0"/>
      <dgm:spPr/>
    </dgm:pt>
    <dgm:pt modelId="{488511D1-C94E-4008-BEE9-264A5AE10124}" type="pres">
      <dgm:prSet presAssocID="{8D765170-45D8-4308-8499-D05505804FC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89410A68-E28E-4CBE-BDD4-3FFF118A570D}" type="pres">
      <dgm:prSet presAssocID="{8D765170-45D8-4308-8499-D05505804FC5}" presName="spaceRect" presStyleCnt="0"/>
      <dgm:spPr/>
    </dgm:pt>
    <dgm:pt modelId="{F38E862B-6470-4CC5-A5A4-6956ADD783D1}" type="pres">
      <dgm:prSet presAssocID="{8D765170-45D8-4308-8499-D05505804FC5}" presName="textRect" presStyleLbl="revTx" presStyleIdx="1" presStyleCnt="3">
        <dgm:presLayoutVars>
          <dgm:chMax val="1"/>
          <dgm:chPref val="1"/>
        </dgm:presLayoutVars>
      </dgm:prSet>
      <dgm:spPr/>
    </dgm:pt>
    <dgm:pt modelId="{92C4A519-1C45-4B35-A9C9-7086DA561675}" type="pres">
      <dgm:prSet presAssocID="{7FA13D5E-79A6-4466-9A02-A249FE5AB8BC}" presName="sibTrans" presStyleCnt="0"/>
      <dgm:spPr/>
    </dgm:pt>
    <dgm:pt modelId="{4EEF937F-429C-449F-95DA-151366D0575F}" type="pres">
      <dgm:prSet presAssocID="{19579997-B259-4E3D-A2CF-08B0A55B3332}" presName="compNode" presStyleCnt="0"/>
      <dgm:spPr/>
    </dgm:pt>
    <dgm:pt modelId="{720FAF78-9BE0-4F7B-9E60-4268D1CB71FA}" type="pres">
      <dgm:prSet presAssocID="{19579997-B259-4E3D-A2CF-08B0A55B333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C3602B9-81FA-4B93-8E5A-FAB5209F4DD7}" type="pres">
      <dgm:prSet presAssocID="{19579997-B259-4E3D-A2CF-08B0A55B3332}" presName="spaceRect" presStyleCnt="0"/>
      <dgm:spPr/>
    </dgm:pt>
    <dgm:pt modelId="{DB01924E-7A8C-4B90-BF31-47E55B5CC392}" type="pres">
      <dgm:prSet presAssocID="{19579997-B259-4E3D-A2CF-08B0A55B333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6C3AD1B-8CF9-4BBA-841F-91DB33F45BCC}" type="presOf" srcId="{D3204EC2-0CC2-4CF0-A508-9D54A88BBBE9}" destId="{17501692-F7E0-4315-B0C4-02A9BB9AB1A4}" srcOrd="0" destOrd="0" presId="urn:microsoft.com/office/officeart/2018/2/layout/IconLabelList"/>
    <dgm:cxn modelId="{A9F53D21-1FB7-488D-93C4-B19F3FCB29E9}" type="presOf" srcId="{19579997-B259-4E3D-A2CF-08B0A55B3332}" destId="{DB01924E-7A8C-4B90-BF31-47E55B5CC392}" srcOrd="0" destOrd="0" presId="urn:microsoft.com/office/officeart/2018/2/layout/IconLabelList"/>
    <dgm:cxn modelId="{460770AB-7496-4EF1-BC90-635B90D0547F}" srcId="{C5DBCE8F-A10D-4F24-AE84-CFDE987BB2E4}" destId="{19579997-B259-4E3D-A2CF-08B0A55B3332}" srcOrd="2" destOrd="0" parTransId="{6C64F10C-029D-4F30-AEFB-35B690A6AC71}" sibTransId="{DB7E7D22-2A52-4836-A7E1-23B84C0EC6ED}"/>
    <dgm:cxn modelId="{05E19DBF-04E4-44F0-9865-3A48F02E5EB4}" type="presOf" srcId="{8D765170-45D8-4308-8499-D05505804FC5}" destId="{F38E862B-6470-4CC5-A5A4-6956ADD783D1}" srcOrd="0" destOrd="0" presId="urn:microsoft.com/office/officeart/2018/2/layout/IconLabelList"/>
    <dgm:cxn modelId="{CB32FDBF-6BBD-4D30-93A6-9E0404B221EA}" type="presOf" srcId="{C5DBCE8F-A10D-4F24-AE84-CFDE987BB2E4}" destId="{944E4C18-0458-4838-8752-4C098E2567DE}" srcOrd="0" destOrd="0" presId="urn:microsoft.com/office/officeart/2018/2/layout/IconLabelList"/>
    <dgm:cxn modelId="{0DBD6EC9-140B-4A84-AC0D-906F05B99C9B}" srcId="{C5DBCE8F-A10D-4F24-AE84-CFDE987BB2E4}" destId="{8D765170-45D8-4308-8499-D05505804FC5}" srcOrd="1" destOrd="0" parTransId="{DB468733-2F2D-4EAC-A0D2-1343FEB52AFF}" sibTransId="{7FA13D5E-79A6-4466-9A02-A249FE5AB8BC}"/>
    <dgm:cxn modelId="{1FB2E8FD-4B99-4234-9D90-BD342337B3BE}" srcId="{C5DBCE8F-A10D-4F24-AE84-CFDE987BB2E4}" destId="{D3204EC2-0CC2-4CF0-A508-9D54A88BBBE9}" srcOrd="0" destOrd="0" parTransId="{18486C19-84E7-4F4C-9CA3-8FF707CDAAAB}" sibTransId="{C2613BD1-C9E1-4DDD-87DE-9EBAB660A86B}"/>
    <dgm:cxn modelId="{20F5997C-E80B-4DB4-A69C-63B36E6F7D61}" type="presParOf" srcId="{944E4C18-0458-4838-8752-4C098E2567DE}" destId="{CCC3A810-720F-4CF6-AC91-15C5CD50467F}" srcOrd="0" destOrd="0" presId="urn:microsoft.com/office/officeart/2018/2/layout/IconLabelList"/>
    <dgm:cxn modelId="{1435ACDD-168A-4C0B-B7CD-5664885BE7E5}" type="presParOf" srcId="{CCC3A810-720F-4CF6-AC91-15C5CD50467F}" destId="{6B430764-A383-46DA-AEBB-F2277E0CF8B7}" srcOrd="0" destOrd="0" presId="urn:microsoft.com/office/officeart/2018/2/layout/IconLabelList"/>
    <dgm:cxn modelId="{7D0ABEDF-99E2-4DAE-A3B9-35D2562C32B1}" type="presParOf" srcId="{CCC3A810-720F-4CF6-AC91-15C5CD50467F}" destId="{2361E62C-6FFC-44BC-B023-16ADFE5909D2}" srcOrd="1" destOrd="0" presId="urn:microsoft.com/office/officeart/2018/2/layout/IconLabelList"/>
    <dgm:cxn modelId="{D99CAAA3-3B4B-4CDC-BE79-A2C0D596BB67}" type="presParOf" srcId="{CCC3A810-720F-4CF6-AC91-15C5CD50467F}" destId="{17501692-F7E0-4315-B0C4-02A9BB9AB1A4}" srcOrd="2" destOrd="0" presId="urn:microsoft.com/office/officeart/2018/2/layout/IconLabelList"/>
    <dgm:cxn modelId="{02E6B17E-B533-4108-ABAE-8DF3473B2DEB}" type="presParOf" srcId="{944E4C18-0458-4838-8752-4C098E2567DE}" destId="{59D6A308-0470-400A-8B80-2AA05B4D5819}" srcOrd="1" destOrd="0" presId="urn:microsoft.com/office/officeart/2018/2/layout/IconLabelList"/>
    <dgm:cxn modelId="{D69DAA3D-55C3-4A47-AA75-D3757310A911}" type="presParOf" srcId="{944E4C18-0458-4838-8752-4C098E2567DE}" destId="{B3EA316B-5133-445B-A58D-E3C98B265A6A}" srcOrd="2" destOrd="0" presId="urn:microsoft.com/office/officeart/2018/2/layout/IconLabelList"/>
    <dgm:cxn modelId="{871670E5-250D-4311-AA01-32F6E2D6D5C2}" type="presParOf" srcId="{B3EA316B-5133-445B-A58D-E3C98B265A6A}" destId="{488511D1-C94E-4008-BEE9-264A5AE10124}" srcOrd="0" destOrd="0" presId="urn:microsoft.com/office/officeart/2018/2/layout/IconLabelList"/>
    <dgm:cxn modelId="{31152167-4D4A-45A7-950F-EF0F5593EBE5}" type="presParOf" srcId="{B3EA316B-5133-445B-A58D-E3C98B265A6A}" destId="{89410A68-E28E-4CBE-BDD4-3FFF118A570D}" srcOrd="1" destOrd="0" presId="urn:microsoft.com/office/officeart/2018/2/layout/IconLabelList"/>
    <dgm:cxn modelId="{92CA9B95-9F57-42B7-9619-45CFAC99D3D3}" type="presParOf" srcId="{B3EA316B-5133-445B-A58D-E3C98B265A6A}" destId="{F38E862B-6470-4CC5-A5A4-6956ADD783D1}" srcOrd="2" destOrd="0" presId="urn:microsoft.com/office/officeart/2018/2/layout/IconLabelList"/>
    <dgm:cxn modelId="{D7A739F8-4436-4F0D-BCA6-DF8B53F71E2C}" type="presParOf" srcId="{944E4C18-0458-4838-8752-4C098E2567DE}" destId="{92C4A519-1C45-4B35-A9C9-7086DA561675}" srcOrd="3" destOrd="0" presId="urn:microsoft.com/office/officeart/2018/2/layout/IconLabelList"/>
    <dgm:cxn modelId="{F1FF44D2-0B53-4EF5-9550-DE0D3E9DD552}" type="presParOf" srcId="{944E4C18-0458-4838-8752-4C098E2567DE}" destId="{4EEF937F-429C-449F-95DA-151366D0575F}" srcOrd="4" destOrd="0" presId="urn:microsoft.com/office/officeart/2018/2/layout/IconLabelList"/>
    <dgm:cxn modelId="{3EE239BF-0B41-4677-8E50-614E2536D531}" type="presParOf" srcId="{4EEF937F-429C-449F-95DA-151366D0575F}" destId="{720FAF78-9BE0-4F7B-9E60-4268D1CB71FA}" srcOrd="0" destOrd="0" presId="urn:microsoft.com/office/officeart/2018/2/layout/IconLabelList"/>
    <dgm:cxn modelId="{049281DF-CF2A-4FE7-827A-500CF514953B}" type="presParOf" srcId="{4EEF937F-429C-449F-95DA-151366D0575F}" destId="{9C3602B9-81FA-4B93-8E5A-FAB5209F4DD7}" srcOrd="1" destOrd="0" presId="urn:microsoft.com/office/officeart/2018/2/layout/IconLabelList"/>
    <dgm:cxn modelId="{C87EC765-45F5-4CEF-8DA6-50803FA75745}" type="presParOf" srcId="{4EEF937F-429C-449F-95DA-151366D0575F}" destId="{DB01924E-7A8C-4B90-BF31-47E55B5CC39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5DBCE8F-A10D-4F24-AE84-CFDE987BB2E4}" type="doc">
      <dgm:prSet loTypeId="urn:microsoft.com/office/officeart/2018/2/layout/IconLabelList" loCatId="icon" qsTypeId="urn:microsoft.com/office/officeart/2005/8/quickstyle/simple1" qsCatId="simple" csTypeId="urn:microsoft.com/office/officeart/2005/8/colors/accent2_3" csCatId="accent2" phldr="1"/>
      <dgm:spPr/>
      <dgm:t>
        <a:bodyPr/>
        <a:lstStyle/>
        <a:p>
          <a:endParaRPr lang="en-US"/>
        </a:p>
      </dgm:t>
    </dgm:pt>
    <dgm:pt modelId="{D3204EC2-0CC2-4CF0-A508-9D54A88BBBE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Intellisense and syntax highlighting</a:t>
          </a:r>
          <a:endParaRPr lang="en-US">
            <a:solidFill>
              <a:schemeClr val="bg1"/>
            </a:solidFill>
          </a:endParaRPr>
        </a:p>
      </dgm:t>
    </dgm:pt>
    <dgm:pt modelId="{18486C19-84E7-4F4C-9CA3-8FF707CDAAAB}" type="parTrans" cxnId="{1FB2E8FD-4B99-4234-9D90-BD342337B3BE}">
      <dgm:prSet/>
      <dgm:spPr/>
      <dgm:t>
        <a:bodyPr/>
        <a:lstStyle/>
        <a:p>
          <a:endParaRPr lang="en-US"/>
        </a:p>
      </dgm:t>
    </dgm:pt>
    <dgm:pt modelId="{C2613BD1-C9E1-4DDD-87DE-9EBAB660A86B}" type="sibTrans" cxnId="{1FB2E8FD-4B99-4234-9D90-BD342337B3BE}">
      <dgm:prSet/>
      <dgm:spPr/>
      <dgm:t>
        <a:bodyPr/>
        <a:lstStyle/>
        <a:p>
          <a:endParaRPr lang="en-US"/>
        </a:p>
      </dgm:t>
    </dgm:pt>
    <dgm:pt modelId="{163D10F8-9349-4129-BFC3-D69202C6231C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Snippets</a:t>
          </a:r>
        </a:p>
      </dgm:t>
    </dgm:pt>
    <dgm:pt modelId="{B1C814FF-A3C1-408F-A976-313246C02C01}" type="parTrans" cxnId="{9B11A34A-CE5E-453D-82F2-3EF8444BA985}">
      <dgm:prSet/>
      <dgm:spPr/>
      <dgm:t>
        <a:bodyPr/>
        <a:lstStyle/>
        <a:p>
          <a:endParaRPr lang="nl-NL"/>
        </a:p>
      </dgm:t>
    </dgm:pt>
    <dgm:pt modelId="{15049D6B-026C-4854-A9D7-76D5C889DC9A}" type="sibTrans" cxnId="{9B11A34A-CE5E-453D-82F2-3EF8444BA985}">
      <dgm:prSet/>
      <dgm:spPr/>
      <dgm:t>
        <a:bodyPr/>
        <a:lstStyle/>
        <a:p>
          <a:endParaRPr lang="nl-NL"/>
        </a:p>
      </dgm:t>
    </dgm:pt>
    <dgm:pt modelId="{840E9C1E-75D5-494D-8D97-445516B936A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Schema and parameter validation</a:t>
          </a:r>
        </a:p>
      </dgm:t>
    </dgm:pt>
    <dgm:pt modelId="{FCAF201E-C511-4489-9544-0A920D583766}" type="parTrans" cxnId="{C8F3FA9B-76B7-4138-84C2-CB0218DEFDDC}">
      <dgm:prSet/>
      <dgm:spPr/>
      <dgm:t>
        <a:bodyPr/>
        <a:lstStyle/>
        <a:p>
          <a:endParaRPr lang="nl-NL"/>
        </a:p>
      </dgm:t>
    </dgm:pt>
    <dgm:pt modelId="{87C6638E-8ED2-478F-8812-2678C48C56C1}" type="sibTrans" cxnId="{C8F3FA9B-76B7-4138-84C2-CB0218DEFDDC}">
      <dgm:prSet/>
      <dgm:spPr/>
      <dgm:t>
        <a:bodyPr/>
        <a:lstStyle/>
        <a:p>
          <a:endParaRPr lang="nl-NL"/>
        </a:p>
      </dgm:t>
    </dgm:pt>
    <dgm:pt modelId="{C8D859B4-27B1-4D87-88EB-8A99471006DD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Sorting</a:t>
          </a:r>
        </a:p>
      </dgm:t>
    </dgm:pt>
    <dgm:pt modelId="{780197CD-E151-4D46-ABBD-2682ED82E19E}" type="parTrans" cxnId="{A1DA81C0-FE62-4159-9AD1-F3CF3EBB152E}">
      <dgm:prSet/>
      <dgm:spPr/>
      <dgm:t>
        <a:bodyPr/>
        <a:lstStyle/>
        <a:p>
          <a:endParaRPr lang="nl-NL"/>
        </a:p>
      </dgm:t>
    </dgm:pt>
    <dgm:pt modelId="{3152C2CA-CE6B-41A2-8191-4BC08FBC2FD6}" type="sibTrans" cxnId="{A1DA81C0-FE62-4159-9AD1-F3CF3EBB152E}">
      <dgm:prSet/>
      <dgm:spPr/>
      <dgm:t>
        <a:bodyPr/>
        <a:lstStyle/>
        <a:p>
          <a:endParaRPr lang="nl-NL"/>
        </a:p>
      </dgm:t>
    </dgm:pt>
    <dgm:pt modelId="{E385BC7C-63D6-4A7D-837E-E21AFABC69D6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Extraxt variables and parameters</a:t>
          </a:r>
        </a:p>
      </dgm:t>
    </dgm:pt>
    <dgm:pt modelId="{14D9C433-F163-48A2-BC09-E6F842CD3EB5}" type="parTrans" cxnId="{C3E0A6C5-3237-4F3F-B09B-298CCF859010}">
      <dgm:prSet/>
      <dgm:spPr/>
      <dgm:t>
        <a:bodyPr/>
        <a:lstStyle/>
        <a:p>
          <a:endParaRPr lang="nl-NL"/>
        </a:p>
      </dgm:t>
    </dgm:pt>
    <dgm:pt modelId="{425935B7-E8EA-48AA-BDAC-97C8B3954EC6}" type="sibTrans" cxnId="{C3E0A6C5-3237-4F3F-B09B-298CCF859010}">
      <dgm:prSet/>
      <dgm:spPr/>
      <dgm:t>
        <a:bodyPr/>
        <a:lstStyle/>
        <a:p>
          <a:endParaRPr lang="nl-NL"/>
        </a:p>
      </dgm:t>
    </dgm:pt>
    <dgm:pt modelId="{97DCE4B6-195E-485A-8A85-EBD8638A3137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ARM Template Viewer</a:t>
          </a:r>
        </a:p>
      </dgm:t>
    </dgm:pt>
    <dgm:pt modelId="{9AF33D66-BE9E-401A-B4B9-9D4DACBA7D7C}" type="parTrans" cxnId="{84CF51C8-3FDF-45CD-8115-70FDDCB3E992}">
      <dgm:prSet/>
      <dgm:spPr/>
      <dgm:t>
        <a:bodyPr/>
        <a:lstStyle/>
        <a:p>
          <a:endParaRPr lang="nl-NL"/>
        </a:p>
      </dgm:t>
    </dgm:pt>
    <dgm:pt modelId="{BA078EFB-3800-4548-ADB4-F53A599D7F70}" type="sibTrans" cxnId="{84CF51C8-3FDF-45CD-8115-70FDDCB3E992}">
      <dgm:prSet/>
      <dgm:spPr/>
      <dgm:t>
        <a:bodyPr/>
        <a:lstStyle/>
        <a:p>
          <a:endParaRPr lang="nl-NL"/>
        </a:p>
      </dgm:t>
    </dgm:pt>
    <dgm:pt modelId="{944E4C18-0458-4838-8752-4C098E2567DE}" type="pres">
      <dgm:prSet presAssocID="{C5DBCE8F-A10D-4F24-AE84-CFDE987BB2E4}" presName="root" presStyleCnt="0">
        <dgm:presLayoutVars>
          <dgm:dir/>
          <dgm:resizeHandles val="exact"/>
        </dgm:presLayoutVars>
      </dgm:prSet>
      <dgm:spPr/>
    </dgm:pt>
    <dgm:pt modelId="{CCC3A810-720F-4CF6-AC91-15C5CD50467F}" type="pres">
      <dgm:prSet presAssocID="{D3204EC2-0CC2-4CF0-A508-9D54A88BBBE9}" presName="compNode" presStyleCnt="0"/>
      <dgm:spPr/>
    </dgm:pt>
    <dgm:pt modelId="{6B430764-A383-46DA-AEBB-F2277E0CF8B7}" type="pres">
      <dgm:prSet presAssocID="{D3204EC2-0CC2-4CF0-A508-9D54A88BBBE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2361E62C-6FFC-44BC-B023-16ADFE5909D2}" type="pres">
      <dgm:prSet presAssocID="{D3204EC2-0CC2-4CF0-A508-9D54A88BBBE9}" presName="spaceRect" presStyleCnt="0"/>
      <dgm:spPr/>
    </dgm:pt>
    <dgm:pt modelId="{17501692-F7E0-4315-B0C4-02A9BB9AB1A4}" type="pres">
      <dgm:prSet presAssocID="{D3204EC2-0CC2-4CF0-A508-9D54A88BBBE9}" presName="textRect" presStyleLbl="revTx" presStyleIdx="0" presStyleCnt="6">
        <dgm:presLayoutVars>
          <dgm:chMax val="1"/>
          <dgm:chPref val="1"/>
        </dgm:presLayoutVars>
      </dgm:prSet>
      <dgm:spPr/>
    </dgm:pt>
    <dgm:pt modelId="{59D6A308-0470-400A-8B80-2AA05B4D5819}" type="pres">
      <dgm:prSet presAssocID="{C2613BD1-C9E1-4DDD-87DE-9EBAB660A86B}" presName="sibTrans" presStyleCnt="0"/>
      <dgm:spPr/>
    </dgm:pt>
    <dgm:pt modelId="{D4DAA769-5A92-4124-8BB4-931BFDBC288F}" type="pres">
      <dgm:prSet presAssocID="{163D10F8-9349-4129-BFC3-D69202C6231C}" presName="compNode" presStyleCnt="0"/>
      <dgm:spPr/>
    </dgm:pt>
    <dgm:pt modelId="{BEFC1D79-2989-49D2-8122-5FF3D2C550CE}" type="pres">
      <dgm:prSet presAssocID="{163D10F8-9349-4129-BFC3-D69202C6231C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r Code with solid fill"/>
        </a:ext>
      </dgm:extLst>
    </dgm:pt>
    <dgm:pt modelId="{EC615535-4EC7-4D3A-A2FF-71AB832C85C2}" type="pres">
      <dgm:prSet presAssocID="{163D10F8-9349-4129-BFC3-D69202C6231C}" presName="spaceRect" presStyleCnt="0"/>
      <dgm:spPr/>
    </dgm:pt>
    <dgm:pt modelId="{65368328-97C0-4C56-9F20-2BD9B7C4292E}" type="pres">
      <dgm:prSet presAssocID="{163D10F8-9349-4129-BFC3-D69202C6231C}" presName="textRect" presStyleLbl="revTx" presStyleIdx="1" presStyleCnt="6">
        <dgm:presLayoutVars>
          <dgm:chMax val="1"/>
          <dgm:chPref val="1"/>
        </dgm:presLayoutVars>
      </dgm:prSet>
      <dgm:spPr/>
    </dgm:pt>
    <dgm:pt modelId="{F680EDD5-2F48-4942-B45B-FDC672AE816D}" type="pres">
      <dgm:prSet presAssocID="{15049D6B-026C-4854-A9D7-76D5C889DC9A}" presName="sibTrans" presStyleCnt="0"/>
      <dgm:spPr/>
    </dgm:pt>
    <dgm:pt modelId="{DD7751B7-8E4F-4EB1-BEAC-8975363CE373}" type="pres">
      <dgm:prSet presAssocID="{840E9C1E-75D5-494D-8D97-445516B936A9}" presName="compNode" presStyleCnt="0"/>
      <dgm:spPr/>
    </dgm:pt>
    <dgm:pt modelId="{931E625C-C213-4477-9908-960F700CA7FD}" type="pres">
      <dgm:prSet presAssocID="{840E9C1E-75D5-494D-8D97-445516B936A9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pboard Mixed with solid fill"/>
        </a:ext>
      </dgm:extLst>
    </dgm:pt>
    <dgm:pt modelId="{871268C9-F084-4D83-A461-C22A0D0C43C2}" type="pres">
      <dgm:prSet presAssocID="{840E9C1E-75D5-494D-8D97-445516B936A9}" presName="spaceRect" presStyleCnt="0"/>
      <dgm:spPr/>
    </dgm:pt>
    <dgm:pt modelId="{A1D7833E-DB80-47B1-8605-5C9A42D1A6C7}" type="pres">
      <dgm:prSet presAssocID="{840E9C1E-75D5-494D-8D97-445516B936A9}" presName="textRect" presStyleLbl="revTx" presStyleIdx="2" presStyleCnt="6">
        <dgm:presLayoutVars>
          <dgm:chMax val="1"/>
          <dgm:chPref val="1"/>
        </dgm:presLayoutVars>
      </dgm:prSet>
      <dgm:spPr/>
    </dgm:pt>
    <dgm:pt modelId="{34A0F723-5EAC-4888-BD06-1D10B5C57F11}" type="pres">
      <dgm:prSet presAssocID="{87C6638E-8ED2-478F-8812-2678C48C56C1}" presName="sibTrans" presStyleCnt="0"/>
      <dgm:spPr/>
    </dgm:pt>
    <dgm:pt modelId="{AB4D7520-38B4-4B6A-8870-74CB2A4B73E5}" type="pres">
      <dgm:prSet presAssocID="{C8D859B4-27B1-4D87-88EB-8A99471006DD}" presName="compNode" presStyleCnt="0"/>
      <dgm:spPr/>
    </dgm:pt>
    <dgm:pt modelId="{753F7087-5427-45E3-AF3D-CEA7C448CCD4}" type="pres">
      <dgm:prSet presAssocID="{C8D859B4-27B1-4D87-88EB-8A99471006DD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rt with solid fill"/>
        </a:ext>
      </dgm:extLst>
    </dgm:pt>
    <dgm:pt modelId="{A9E350A4-6425-468E-8B19-8129E6693FEE}" type="pres">
      <dgm:prSet presAssocID="{C8D859B4-27B1-4D87-88EB-8A99471006DD}" presName="spaceRect" presStyleCnt="0"/>
      <dgm:spPr/>
    </dgm:pt>
    <dgm:pt modelId="{B6DE4850-7F97-41F9-B2B5-4B5BA6923B3F}" type="pres">
      <dgm:prSet presAssocID="{C8D859B4-27B1-4D87-88EB-8A99471006DD}" presName="textRect" presStyleLbl="revTx" presStyleIdx="3" presStyleCnt="6">
        <dgm:presLayoutVars>
          <dgm:chMax val="1"/>
          <dgm:chPref val="1"/>
        </dgm:presLayoutVars>
      </dgm:prSet>
      <dgm:spPr/>
    </dgm:pt>
    <dgm:pt modelId="{A3DB574B-3B6F-4452-A946-70A6D6C4F1F8}" type="pres">
      <dgm:prSet presAssocID="{3152C2CA-CE6B-41A2-8191-4BC08FBC2FD6}" presName="sibTrans" presStyleCnt="0"/>
      <dgm:spPr/>
    </dgm:pt>
    <dgm:pt modelId="{3FD87DC0-CBD5-4CED-AFA8-DCABFBF6E75B}" type="pres">
      <dgm:prSet presAssocID="{E385BC7C-63D6-4A7D-837E-E21AFABC69D6}" presName="compNode" presStyleCnt="0"/>
      <dgm:spPr/>
    </dgm:pt>
    <dgm:pt modelId="{C455A433-2A99-49C4-91D0-25310932BAFF}" type="pres">
      <dgm:prSet presAssocID="{E385BC7C-63D6-4A7D-837E-E21AFABC69D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owser window with solid fill"/>
        </a:ext>
      </dgm:extLst>
    </dgm:pt>
    <dgm:pt modelId="{BF9491D3-C6FE-4193-9C33-E7EAEA875BDF}" type="pres">
      <dgm:prSet presAssocID="{E385BC7C-63D6-4A7D-837E-E21AFABC69D6}" presName="spaceRect" presStyleCnt="0"/>
      <dgm:spPr/>
    </dgm:pt>
    <dgm:pt modelId="{F98DCCF5-57E5-44B7-8BA9-D1CB84C759E0}" type="pres">
      <dgm:prSet presAssocID="{E385BC7C-63D6-4A7D-837E-E21AFABC69D6}" presName="textRect" presStyleLbl="revTx" presStyleIdx="4" presStyleCnt="6">
        <dgm:presLayoutVars>
          <dgm:chMax val="1"/>
          <dgm:chPref val="1"/>
        </dgm:presLayoutVars>
      </dgm:prSet>
      <dgm:spPr/>
    </dgm:pt>
    <dgm:pt modelId="{66E1228C-0711-4FC3-99A9-12084824842C}" type="pres">
      <dgm:prSet presAssocID="{425935B7-E8EA-48AA-BDAC-97C8B3954EC6}" presName="sibTrans" presStyleCnt="0"/>
      <dgm:spPr/>
    </dgm:pt>
    <dgm:pt modelId="{D9974F42-EF33-4C69-A9CF-55202F093275}" type="pres">
      <dgm:prSet presAssocID="{97DCE4B6-195E-485A-8A85-EBD8638A3137}" presName="compNode" presStyleCnt="0"/>
      <dgm:spPr/>
    </dgm:pt>
    <dgm:pt modelId="{7342FCCC-8C05-4B62-ADB6-BB9DF64735DB}" type="pres">
      <dgm:prSet presAssocID="{97DCE4B6-195E-485A-8A85-EBD8638A3137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 with solid fill"/>
        </a:ext>
      </dgm:extLst>
    </dgm:pt>
    <dgm:pt modelId="{1DE1EBD2-9A48-4723-B0B2-36178D7DF176}" type="pres">
      <dgm:prSet presAssocID="{97DCE4B6-195E-485A-8A85-EBD8638A3137}" presName="spaceRect" presStyleCnt="0"/>
      <dgm:spPr/>
    </dgm:pt>
    <dgm:pt modelId="{56903A02-45B4-45B4-8059-4080A9039D08}" type="pres">
      <dgm:prSet presAssocID="{97DCE4B6-195E-485A-8A85-EBD8638A3137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26C3AD1B-8CF9-4BBA-841F-91DB33F45BCC}" type="presOf" srcId="{D3204EC2-0CC2-4CF0-A508-9D54A88BBBE9}" destId="{17501692-F7E0-4315-B0C4-02A9BB9AB1A4}" srcOrd="0" destOrd="0" presId="urn:microsoft.com/office/officeart/2018/2/layout/IconLabelList"/>
    <dgm:cxn modelId="{A742BB3D-AAAA-4B34-8579-9103DB0397AF}" type="presOf" srcId="{C8D859B4-27B1-4D87-88EB-8A99471006DD}" destId="{B6DE4850-7F97-41F9-B2B5-4B5BA6923B3F}" srcOrd="0" destOrd="0" presId="urn:microsoft.com/office/officeart/2018/2/layout/IconLabelList"/>
    <dgm:cxn modelId="{9B11A34A-CE5E-453D-82F2-3EF8444BA985}" srcId="{C5DBCE8F-A10D-4F24-AE84-CFDE987BB2E4}" destId="{163D10F8-9349-4129-BFC3-D69202C6231C}" srcOrd="1" destOrd="0" parTransId="{B1C814FF-A3C1-408F-A976-313246C02C01}" sibTransId="{15049D6B-026C-4854-A9D7-76D5C889DC9A}"/>
    <dgm:cxn modelId="{C8F3FA9B-76B7-4138-84C2-CB0218DEFDDC}" srcId="{C5DBCE8F-A10D-4F24-AE84-CFDE987BB2E4}" destId="{840E9C1E-75D5-494D-8D97-445516B936A9}" srcOrd="2" destOrd="0" parTransId="{FCAF201E-C511-4489-9544-0A920D583766}" sibTransId="{87C6638E-8ED2-478F-8812-2678C48C56C1}"/>
    <dgm:cxn modelId="{9FE2FEBC-9999-456C-BAEF-A40E97F3C0B7}" type="presOf" srcId="{840E9C1E-75D5-494D-8D97-445516B936A9}" destId="{A1D7833E-DB80-47B1-8605-5C9A42D1A6C7}" srcOrd="0" destOrd="0" presId="urn:microsoft.com/office/officeart/2018/2/layout/IconLabelList"/>
    <dgm:cxn modelId="{CB32FDBF-6BBD-4D30-93A6-9E0404B221EA}" type="presOf" srcId="{C5DBCE8F-A10D-4F24-AE84-CFDE987BB2E4}" destId="{944E4C18-0458-4838-8752-4C098E2567DE}" srcOrd="0" destOrd="0" presId="urn:microsoft.com/office/officeart/2018/2/layout/IconLabelList"/>
    <dgm:cxn modelId="{A1DA81C0-FE62-4159-9AD1-F3CF3EBB152E}" srcId="{C5DBCE8F-A10D-4F24-AE84-CFDE987BB2E4}" destId="{C8D859B4-27B1-4D87-88EB-8A99471006DD}" srcOrd="3" destOrd="0" parTransId="{780197CD-E151-4D46-ABBD-2682ED82E19E}" sibTransId="{3152C2CA-CE6B-41A2-8191-4BC08FBC2FD6}"/>
    <dgm:cxn modelId="{C3E0A6C5-3237-4F3F-B09B-298CCF859010}" srcId="{C5DBCE8F-A10D-4F24-AE84-CFDE987BB2E4}" destId="{E385BC7C-63D6-4A7D-837E-E21AFABC69D6}" srcOrd="4" destOrd="0" parTransId="{14D9C433-F163-48A2-BC09-E6F842CD3EB5}" sibTransId="{425935B7-E8EA-48AA-BDAC-97C8B3954EC6}"/>
    <dgm:cxn modelId="{84CF51C8-3FDF-45CD-8115-70FDDCB3E992}" srcId="{C5DBCE8F-A10D-4F24-AE84-CFDE987BB2E4}" destId="{97DCE4B6-195E-485A-8A85-EBD8638A3137}" srcOrd="5" destOrd="0" parTransId="{9AF33D66-BE9E-401A-B4B9-9D4DACBA7D7C}" sibTransId="{BA078EFB-3800-4548-ADB4-F53A599D7F70}"/>
    <dgm:cxn modelId="{B61221E3-21CF-4A85-945F-1A9C5426F209}" type="presOf" srcId="{E385BC7C-63D6-4A7D-837E-E21AFABC69D6}" destId="{F98DCCF5-57E5-44B7-8BA9-D1CB84C759E0}" srcOrd="0" destOrd="0" presId="urn:microsoft.com/office/officeart/2018/2/layout/IconLabelList"/>
    <dgm:cxn modelId="{AEA4D2F6-B861-4426-B294-F4784B80AD8C}" type="presOf" srcId="{97DCE4B6-195E-485A-8A85-EBD8638A3137}" destId="{56903A02-45B4-45B4-8059-4080A9039D08}" srcOrd="0" destOrd="0" presId="urn:microsoft.com/office/officeart/2018/2/layout/IconLabelList"/>
    <dgm:cxn modelId="{4DA412F8-9A7C-41DD-A4AA-1F745CFB9F32}" type="presOf" srcId="{163D10F8-9349-4129-BFC3-D69202C6231C}" destId="{65368328-97C0-4C56-9F20-2BD9B7C4292E}" srcOrd="0" destOrd="0" presId="urn:microsoft.com/office/officeart/2018/2/layout/IconLabelList"/>
    <dgm:cxn modelId="{1FB2E8FD-4B99-4234-9D90-BD342337B3BE}" srcId="{C5DBCE8F-A10D-4F24-AE84-CFDE987BB2E4}" destId="{D3204EC2-0CC2-4CF0-A508-9D54A88BBBE9}" srcOrd="0" destOrd="0" parTransId="{18486C19-84E7-4F4C-9CA3-8FF707CDAAAB}" sibTransId="{C2613BD1-C9E1-4DDD-87DE-9EBAB660A86B}"/>
    <dgm:cxn modelId="{20F5997C-E80B-4DB4-A69C-63B36E6F7D61}" type="presParOf" srcId="{944E4C18-0458-4838-8752-4C098E2567DE}" destId="{CCC3A810-720F-4CF6-AC91-15C5CD50467F}" srcOrd="0" destOrd="0" presId="urn:microsoft.com/office/officeart/2018/2/layout/IconLabelList"/>
    <dgm:cxn modelId="{1435ACDD-168A-4C0B-B7CD-5664885BE7E5}" type="presParOf" srcId="{CCC3A810-720F-4CF6-AC91-15C5CD50467F}" destId="{6B430764-A383-46DA-AEBB-F2277E0CF8B7}" srcOrd="0" destOrd="0" presId="urn:microsoft.com/office/officeart/2018/2/layout/IconLabelList"/>
    <dgm:cxn modelId="{7D0ABEDF-99E2-4DAE-A3B9-35D2562C32B1}" type="presParOf" srcId="{CCC3A810-720F-4CF6-AC91-15C5CD50467F}" destId="{2361E62C-6FFC-44BC-B023-16ADFE5909D2}" srcOrd="1" destOrd="0" presId="urn:microsoft.com/office/officeart/2018/2/layout/IconLabelList"/>
    <dgm:cxn modelId="{D99CAAA3-3B4B-4CDC-BE79-A2C0D596BB67}" type="presParOf" srcId="{CCC3A810-720F-4CF6-AC91-15C5CD50467F}" destId="{17501692-F7E0-4315-B0C4-02A9BB9AB1A4}" srcOrd="2" destOrd="0" presId="urn:microsoft.com/office/officeart/2018/2/layout/IconLabelList"/>
    <dgm:cxn modelId="{02E6B17E-B533-4108-ABAE-8DF3473B2DEB}" type="presParOf" srcId="{944E4C18-0458-4838-8752-4C098E2567DE}" destId="{59D6A308-0470-400A-8B80-2AA05B4D5819}" srcOrd="1" destOrd="0" presId="urn:microsoft.com/office/officeart/2018/2/layout/IconLabelList"/>
    <dgm:cxn modelId="{7C112A12-6C81-4867-BC44-B4A287C4A92B}" type="presParOf" srcId="{944E4C18-0458-4838-8752-4C098E2567DE}" destId="{D4DAA769-5A92-4124-8BB4-931BFDBC288F}" srcOrd="2" destOrd="0" presId="urn:microsoft.com/office/officeart/2018/2/layout/IconLabelList"/>
    <dgm:cxn modelId="{AF1FDF4D-0AA4-408C-A573-0C1B506B431D}" type="presParOf" srcId="{D4DAA769-5A92-4124-8BB4-931BFDBC288F}" destId="{BEFC1D79-2989-49D2-8122-5FF3D2C550CE}" srcOrd="0" destOrd="0" presId="urn:microsoft.com/office/officeart/2018/2/layout/IconLabelList"/>
    <dgm:cxn modelId="{DD6CE314-1CE5-4BF4-A0C5-66D6217619A7}" type="presParOf" srcId="{D4DAA769-5A92-4124-8BB4-931BFDBC288F}" destId="{EC615535-4EC7-4D3A-A2FF-71AB832C85C2}" srcOrd="1" destOrd="0" presId="urn:microsoft.com/office/officeart/2018/2/layout/IconLabelList"/>
    <dgm:cxn modelId="{10D63356-0AA8-4DCB-B9FC-E6D0DE30AB29}" type="presParOf" srcId="{D4DAA769-5A92-4124-8BB4-931BFDBC288F}" destId="{65368328-97C0-4C56-9F20-2BD9B7C4292E}" srcOrd="2" destOrd="0" presId="urn:microsoft.com/office/officeart/2018/2/layout/IconLabelList"/>
    <dgm:cxn modelId="{2A4CA552-1165-4EBF-9BA6-5A4CBA71674A}" type="presParOf" srcId="{944E4C18-0458-4838-8752-4C098E2567DE}" destId="{F680EDD5-2F48-4942-B45B-FDC672AE816D}" srcOrd="3" destOrd="0" presId="urn:microsoft.com/office/officeart/2018/2/layout/IconLabelList"/>
    <dgm:cxn modelId="{EC1464F8-585E-458F-A8A6-96AA40DB87DB}" type="presParOf" srcId="{944E4C18-0458-4838-8752-4C098E2567DE}" destId="{DD7751B7-8E4F-4EB1-BEAC-8975363CE373}" srcOrd="4" destOrd="0" presId="urn:microsoft.com/office/officeart/2018/2/layout/IconLabelList"/>
    <dgm:cxn modelId="{47ACC9B8-05D4-4C05-9569-1E6D6D5DF1D5}" type="presParOf" srcId="{DD7751B7-8E4F-4EB1-BEAC-8975363CE373}" destId="{931E625C-C213-4477-9908-960F700CA7FD}" srcOrd="0" destOrd="0" presId="urn:microsoft.com/office/officeart/2018/2/layout/IconLabelList"/>
    <dgm:cxn modelId="{E3ED3754-EAB3-41A9-AF70-2D735CAB6089}" type="presParOf" srcId="{DD7751B7-8E4F-4EB1-BEAC-8975363CE373}" destId="{871268C9-F084-4D83-A461-C22A0D0C43C2}" srcOrd="1" destOrd="0" presId="urn:microsoft.com/office/officeart/2018/2/layout/IconLabelList"/>
    <dgm:cxn modelId="{A1262270-801B-41B3-8631-0ADC15769D51}" type="presParOf" srcId="{DD7751B7-8E4F-4EB1-BEAC-8975363CE373}" destId="{A1D7833E-DB80-47B1-8605-5C9A42D1A6C7}" srcOrd="2" destOrd="0" presId="urn:microsoft.com/office/officeart/2018/2/layout/IconLabelList"/>
    <dgm:cxn modelId="{0806BDC3-0C57-483F-8F71-E5B721A3DADD}" type="presParOf" srcId="{944E4C18-0458-4838-8752-4C098E2567DE}" destId="{34A0F723-5EAC-4888-BD06-1D10B5C57F11}" srcOrd="5" destOrd="0" presId="urn:microsoft.com/office/officeart/2018/2/layout/IconLabelList"/>
    <dgm:cxn modelId="{87CF427C-B4CF-4BD5-995D-4E22CAAE9211}" type="presParOf" srcId="{944E4C18-0458-4838-8752-4C098E2567DE}" destId="{AB4D7520-38B4-4B6A-8870-74CB2A4B73E5}" srcOrd="6" destOrd="0" presId="urn:microsoft.com/office/officeart/2018/2/layout/IconLabelList"/>
    <dgm:cxn modelId="{A46AE1AA-3527-4444-80A9-CE642636522B}" type="presParOf" srcId="{AB4D7520-38B4-4B6A-8870-74CB2A4B73E5}" destId="{753F7087-5427-45E3-AF3D-CEA7C448CCD4}" srcOrd="0" destOrd="0" presId="urn:microsoft.com/office/officeart/2018/2/layout/IconLabelList"/>
    <dgm:cxn modelId="{61B62D84-6308-417B-A613-9B886B4C0296}" type="presParOf" srcId="{AB4D7520-38B4-4B6A-8870-74CB2A4B73E5}" destId="{A9E350A4-6425-468E-8B19-8129E6693FEE}" srcOrd="1" destOrd="0" presId="urn:microsoft.com/office/officeart/2018/2/layout/IconLabelList"/>
    <dgm:cxn modelId="{03115A39-5FD3-4624-BF31-ACCC714D747A}" type="presParOf" srcId="{AB4D7520-38B4-4B6A-8870-74CB2A4B73E5}" destId="{B6DE4850-7F97-41F9-B2B5-4B5BA6923B3F}" srcOrd="2" destOrd="0" presId="urn:microsoft.com/office/officeart/2018/2/layout/IconLabelList"/>
    <dgm:cxn modelId="{745ACDE7-FB41-4B0B-8271-FF72DFEC6CF7}" type="presParOf" srcId="{944E4C18-0458-4838-8752-4C098E2567DE}" destId="{A3DB574B-3B6F-4452-A946-70A6D6C4F1F8}" srcOrd="7" destOrd="0" presId="urn:microsoft.com/office/officeart/2018/2/layout/IconLabelList"/>
    <dgm:cxn modelId="{B3AC87B5-EE2D-4458-AF34-6C06610E08B3}" type="presParOf" srcId="{944E4C18-0458-4838-8752-4C098E2567DE}" destId="{3FD87DC0-CBD5-4CED-AFA8-DCABFBF6E75B}" srcOrd="8" destOrd="0" presId="urn:microsoft.com/office/officeart/2018/2/layout/IconLabelList"/>
    <dgm:cxn modelId="{5519748B-1041-4DF0-9F6B-1C7B35014AB9}" type="presParOf" srcId="{3FD87DC0-CBD5-4CED-AFA8-DCABFBF6E75B}" destId="{C455A433-2A99-49C4-91D0-25310932BAFF}" srcOrd="0" destOrd="0" presId="urn:microsoft.com/office/officeart/2018/2/layout/IconLabelList"/>
    <dgm:cxn modelId="{F56971B8-F2AE-4733-9977-2576599004F1}" type="presParOf" srcId="{3FD87DC0-CBD5-4CED-AFA8-DCABFBF6E75B}" destId="{BF9491D3-C6FE-4193-9C33-E7EAEA875BDF}" srcOrd="1" destOrd="0" presId="urn:microsoft.com/office/officeart/2018/2/layout/IconLabelList"/>
    <dgm:cxn modelId="{2AB4993F-FD74-4255-AD1D-797AC31195D6}" type="presParOf" srcId="{3FD87DC0-CBD5-4CED-AFA8-DCABFBF6E75B}" destId="{F98DCCF5-57E5-44B7-8BA9-D1CB84C759E0}" srcOrd="2" destOrd="0" presId="urn:microsoft.com/office/officeart/2018/2/layout/IconLabelList"/>
    <dgm:cxn modelId="{5DF1B8F0-7B49-4C66-B75E-19DB17B7855B}" type="presParOf" srcId="{944E4C18-0458-4838-8752-4C098E2567DE}" destId="{66E1228C-0711-4FC3-99A9-12084824842C}" srcOrd="9" destOrd="0" presId="urn:microsoft.com/office/officeart/2018/2/layout/IconLabelList"/>
    <dgm:cxn modelId="{0832B05C-A331-4991-B2FD-847A9CF5E23C}" type="presParOf" srcId="{944E4C18-0458-4838-8752-4C098E2567DE}" destId="{D9974F42-EF33-4C69-A9CF-55202F093275}" srcOrd="10" destOrd="0" presId="urn:microsoft.com/office/officeart/2018/2/layout/IconLabelList"/>
    <dgm:cxn modelId="{88D0C79C-175E-4CE2-B66C-6B80A8A05236}" type="presParOf" srcId="{D9974F42-EF33-4C69-A9CF-55202F093275}" destId="{7342FCCC-8C05-4B62-ADB6-BB9DF64735DB}" srcOrd="0" destOrd="0" presId="urn:microsoft.com/office/officeart/2018/2/layout/IconLabelList"/>
    <dgm:cxn modelId="{85DF9193-9E5C-482F-9BF6-39CC84251FB2}" type="presParOf" srcId="{D9974F42-EF33-4C69-A9CF-55202F093275}" destId="{1DE1EBD2-9A48-4723-B0B2-36178D7DF176}" srcOrd="1" destOrd="0" presId="urn:microsoft.com/office/officeart/2018/2/layout/IconLabelList"/>
    <dgm:cxn modelId="{F2E2A80A-0A92-46D8-B10A-3680DABFA162}" type="presParOf" srcId="{D9974F42-EF33-4C69-A9CF-55202F093275}" destId="{56903A02-45B4-45B4-8059-4080A9039D0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FD833F5-9C05-472A-81EA-47B7C2217EA7}" type="doc">
      <dgm:prSet loTypeId="urn:microsoft.com/office/officeart/2018/2/layout/IconLabelList" loCatId="icon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endParaRPr lang="en-US"/>
        </a:p>
      </dgm:t>
    </dgm:pt>
    <dgm:pt modelId="{4F50CF31-63A7-497A-9247-194D9855A971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Real-time collaboration</a:t>
          </a:r>
          <a:endParaRPr lang="en-US">
            <a:solidFill>
              <a:schemeClr val="bg1"/>
            </a:solidFill>
          </a:endParaRPr>
        </a:p>
      </dgm:t>
    </dgm:pt>
    <dgm:pt modelId="{9591586B-959A-481D-966E-303F506B8896}" type="parTrans" cxnId="{AA00AEF2-496A-4E79-BACC-B9B30DE82D04}">
      <dgm:prSet/>
      <dgm:spPr/>
      <dgm:t>
        <a:bodyPr/>
        <a:lstStyle/>
        <a:p>
          <a:endParaRPr lang="en-US"/>
        </a:p>
      </dgm:t>
    </dgm:pt>
    <dgm:pt modelId="{363630B3-BCB6-49CA-A0FF-5B010CD1CD0B}" type="sibTrans" cxnId="{AA00AEF2-496A-4E79-BACC-B9B30DE82D04}">
      <dgm:prSet/>
      <dgm:spPr/>
      <dgm:t>
        <a:bodyPr/>
        <a:lstStyle/>
        <a:p>
          <a:endParaRPr lang="en-US"/>
        </a:p>
      </dgm:t>
    </dgm:pt>
    <dgm:pt modelId="{10592B2A-9D39-438D-8CC6-7D0D90685A11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Editing and debugging</a:t>
          </a:r>
        </a:p>
      </dgm:t>
    </dgm:pt>
    <dgm:pt modelId="{AB7057DD-0130-4F7C-B2CA-7F1AF7205DDB}" type="parTrans" cxnId="{5F5B02D1-83FE-4337-97CD-B629EF97D27D}">
      <dgm:prSet/>
      <dgm:spPr/>
      <dgm:t>
        <a:bodyPr/>
        <a:lstStyle/>
        <a:p>
          <a:endParaRPr lang="en-US"/>
        </a:p>
      </dgm:t>
    </dgm:pt>
    <dgm:pt modelId="{197B7108-3522-4616-8B7C-98A4B0880830}" type="sibTrans" cxnId="{5F5B02D1-83FE-4337-97CD-B629EF97D27D}">
      <dgm:prSet/>
      <dgm:spPr/>
      <dgm:t>
        <a:bodyPr/>
        <a:lstStyle/>
        <a:p>
          <a:endParaRPr lang="en-US"/>
        </a:p>
      </dgm:t>
    </dgm:pt>
    <dgm:pt modelId="{7D613EE3-8D05-4D82-836F-F3359068CFE7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Including live audio and text chat</a:t>
          </a:r>
        </a:p>
      </dgm:t>
    </dgm:pt>
    <dgm:pt modelId="{DA55828D-1072-4713-A902-2E30A9BEAE91}" type="parTrans" cxnId="{59E1ACE8-5EE7-48A8-A8F8-C495BEAAFD61}">
      <dgm:prSet/>
      <dgm:spPr/>
      <dgm:t>
        <a:bodyPr/>
        <a:lstStyle/>
        <a:p>
          <a:endParaRPr lang="en-US"/>
        </a:p>
      </dgm:t>
    </dgm:pt>
    <dgm:pt modelId="{C5EBA983-CE8F-479D-9CA1-E82BFE59CE91}" type="sibTrans" cxnId="{59E1ACE8-5EE7-48A8-A8F8-C495BEAAFD61}">
      <dgm:prSet/>
      <dgm:spPr/>
      <dgm:t>
        <a:bodyPr/>
        <a:lstStyle/>
        <a:p>
          <a:endParaRPr lang="en-US"/>
        </a:p>
      </dgm:t>
    </dgm:pt>
    <dgm:pt modelId="{A0C6DFF3-D55B-454C-AFF0-66A921DA9785}" type="pres">
      <dgm:prSet presAssocID="{3FD833F5-9C05-472A-81EA-47B7C2217EA7}" presName="root" presStyleCnt="0">
        <dgm:presLayoutVars>
          <dgm:dir/>
          <dgm:resizeHandles val="exact"/>
        </dgm:presLayoutVars>
      </dgm:prSet>
      <dgm:spPr/>
    </dgm:pt>
    <dgm:pt modelId="{BFF70F0F-CF2D-4DC8-B130-60F9E30CED3C}" type="pres">
      <dgm:prSet presAssocID="{4F50CF31-63A7-497A-9247-194D9855A971}" presName="compNode" presStyleCnt="0"/>
      <dgm:spPr/>
    </dgm:pt>
    <dgm:pt modelId="{D04F03B1-0BC4-48E0-AF3C-E237F7E912E7}" type="pres">
      <dgm:prSet presAssocID="{4F50CF31-63A7-497A-9247-194D9855A97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EC53A0E3-E4B6-4E9B-9D59-D24353A3BF85}" type="pres">
      <dgm:prSet presAssocID="{4F50CF31-63A7-497A-9247-194D9855A971}" presName="spaceRect" presStyleCnt="0"/>
      <dgm:spPr/>
    </dgm:pt>
    <dgm:pt modelId="{D418495E-676A-497F-80B9-5A277EE23406}" type="pres">
      <dgm:prSet presAssocID="{4F50CF31-63A7-497A-9247-194D9855A971}" presName="textRect" presStyleLbl="revTx" presStyleIdx="0" presStyleCnt="3">
        <dgm:presLayoutVars>
          <dgm:chMax val="1"/>
          <dgm:chPref val="1"/>
        </dgm:presLayoutVars>
      </dgm:prSet>
      <dgm:spPr/>
    </dgm:pt>
    <dgm:pt modelId="{9A9FBB5B-1CB5-416D-9E21-02280B10BF85}" type="pres">
      <dgm:prSet presAssocID="{363630B3-BCB6-49CA-A0FF-5B010CD1CD0B}" presName="sibTrans" presStyleCnt="0"/>
      <dgm:spPr/>
    </dgm:pt>
    <dgm:pt modelId="{45B8082F-813D-45AB-BA56-F556F189EA08}" type="pres">
      <dgm:prSet presAssocID="{10592B2A-9D39-438D-8CC6-7D0D90685A11}" presName="compNode" presStyleCnt="0"/>
      <dgm:spPr/>
    </dgm:pt>
    <dgm:pt modelId="{4B85DF44-3C4C-4199-9F58-6B60331416F0}" type="pres">
      <dgm:prSet presAssocID="{10592B2A-9D39-438D-8CC6-7D0D90685A1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29A8BC81-A94F-41DA-992B-75BBC9DCE89A}" type="pres">
      <dgm:prSet presAssocID="{10592B2A-9D39-438D-8CC6-7D0D90685A11}" presName="spaceRect" presStyleCnt="0"/>
      <dgm:spPr/>
    </dgm:pt>
    <dgm:pt modelId="{1D1E8CDC-A477-44A7-A550-1FB955B867B6}" type="pres">
      <dgm:prSet presAssocID="{10592B2A-9D39-438D-8CC6-7D0D90685A11}" presName="textRect" presStyleLbl="revTx" presStyleIdx="1" presStyleCnt="3">
        <dgm:presLayoutVars>
          <dgm:chMax val="1"/>
          <dgm:chPref val="1"/>
        </dgm:presLayoutVars>
      </dgm:prSet>
      <dgm:spPr/>
    </dgm:pt>
    <dgm:pt modelId="{8A6286DC-89DD-4400-AEB0-C313C3155F79}" type="pres">
      <dgm:prSet presAssocID="{197B7108-3522-4616-8B7C-98A4B0880830}" presName="sibTrans" presStyleCnt="0"/>
      <dgm:spPr/>
    </dgm:pt>
    <dgm:pt modelId="{BA8D7716-B25D-4C85-96F5-775DB2FF31F7}" type="pres">
      <dgm:prSet presAssocID="{7D613EE3-8D05-4D82-836F-F3359068CFE7}" presName="compNode" presStyleCnt="0"/>
      <dgm:spPr/>
    </dgm:pt>
    <dgm:pt modelId="{01684E30-1226-46EA-8057-2F2E682CE06E}" type="pres">
      <dgm:prSet presAssocID="{7D613EE3-8D05-4D82-836F-F3359068CFE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D799520E-F6E4-404F-A5CD-7BE91A699BE9}" type="pres">
      <dgm:prSet presAssocID="{7D613EE3-8D05-4D82-836F-F3359068CFE7}" presName="spaceRect" presStyleCnt="0"/>
      <dgm:spPr/>
    </dgm:pt>
    <dgm:pt modelId="{E0EFC74B-DC5A-4360-B3BB-561E8E27DAD9}" type="pres">
      <dgm:prSet presAssocID="{7D613EE3-8D05-4D82-836F-F3359068CFE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18CE04A-AF3D-485D-9447-5E0FDBCCDEC7}" type="presOf" srcId="{3FD833F5-9C05-472A-81EA-47B7C2217EA7}" destId="{A0C6DFF3-D55B-454C-AFF0-66A921DA9785}" srcOrd="0" destOrd="0" presId="urn:microsoft.com/office/officeart/2018/2/layout/IconLabelList"/>
    <dgm:cxn modelId="{145CF854-63C5-4608-9EF2-0708851EB77B}" type="presOf" srcId="{10592B2A-9D39-438D-8CC6-7D0D90685A11}" destId="{1D1E8CDC-A477-44A7-A550-1FB955B867B6}" srcOrd="0" destOrd="0" presId="urn:microsoft.com/office/officeart/2018/2/layout/IconLabelList"/>
    <dgm:cxn modelId="{83B94BC7-3A7C-49F6-A89A-788D4E42EDD8}" type="presOf" srcId="{4F50CF31-63A7-497A-9247-194D9855A971}" destId="{D418495E-676A-497F-80B9-5A277EE23406}" srcOrd="0" destOrd="0" presId="urn:microsoft.com/office/officeart/2018/2/layout/IconLabelList"/>
    <dgm:cxn modelId="{5F5B02D1-83FE-4337-97CD-B629EF97D27D}" srcId="{3FD833F5-9C05-472A-81EA-47B7C2217EA7}" destId="{10592B2A-9D39-438D-8CC6-7D0D90685A11}" srcOrd="1" destOrd="0" parTransId="{AB7057DD-0130-4F7C-B2CA-7F1AF7205DDB}" sibTransId="{197B7108-3522-4616-8B7C-98A4B0880830}"/>
    <dgm:cxn modelId="{59E1ACE8-5EE7-48A8-A8F8-C495BEAAFD61}" srcId="{3FD833F5-9C05-472A-81EA-47B7C2217EA7}" destId="{7D613EE3-8D05-4D82-836F-F3359068CFE7}" srcOrd="2" destOrd="0" parTransId="{DA55828D-1072-4713-A902-2E30A9BEAE91}" sibTransId="{C5EBA983-CE8F-479D-9CA1-E82BFE59CE91}"/>
    <dgm:cxn modelId="{D045A1F2-EFCD-4474-8050-C1C2E1695FBC}" type="presOf" srcId="{7D613EE3-8D05-4D82-836F-F3359068CFE7}" destId="{E0EFC74B-DC5A-4360-B3BB-561E8E27DAD9}" srcOrd="0" destOrd="0" presId="urn:microsoft.com/office/officeart/2018/2/layout/IconLabelList"/>
    <dgm:cxn modelId="{AA00AEF2-496A-4E79-BACC-B9B30DE82D04}" srcId="{3FD833F5-9C05-472A-81EA-47B7C2217EA7}" destId="{4F50CF31-63A7-497A-9247-194D9855A971}" srcOrd="0" destOrd="0" parTransId="{9591586B-959A-481D-966E-303F506B8896}" sibTransId="{363630B3-BCB6-49CA-A0FF-5B010CD1CD0B}"/>
    <dgm:cxn modelId="{83024E47-0714-42B3-9EC3-9372031CA6F2}" type="presParOf" srcId="{A0C6DFF3-D55B-454C-AFF0-66A921DA9785}" destId="{BFF70F0F-CF2D-4DC8-B130-60F9E30CED3C}" srcOrd="0" destOrd="0" presId="urn:microsoft.com/office/officeart/2018/2/layout/IconLabelList"/>
    <dgm:cxn modelId="{2C800402-299F-4FD0-9737-9286B9335EDE}" type="presParOf" srcId="{BFF70F0F-CF2D-4DC8-B130-60F9E30CED3C}" destId="{D04F03B1-0BC4-48E0-AF3C-E237F7E912E7}" srcOrd="0" destOrd="0" presId="urn:microsoft.com/office/officeart/2018/2/layout/IconLabelList"/>
    <dgm:cxn modelId="{8A3421D1-6808-42F3-B968-0CA441A1B617}" type="presParOf" srcId="{BFF70F0F-CF2D-4DC8-B130-60F9E30CED3C}" destId="{EC53A0E3-E4B6-4E9B-9D59-D24353A3BF85}" srcOrd="1" destOrd="0" presId="urn:microsoft.com/office/officeart/2018/2/layout/IconLabelList"/>
    <dgm:cxn modelId="{CCFFE69A-23AE-4FA1-B052-D251F6DD12FB}" type="presParOf" srcId="{BFF70F0F-CF2D-4DC8-B130-60F9E30CED3C}" destId="{D418495E-676A-497F-80B9-5A277EE23406}" srcOrd="2" destOrd="0" presId="urn:microsoft.com/office/officeart/2018/2/layout/IconLabelList"/>
    <dgm:cxn modelId="{9C7FBFF8-C5DC-43D7-A4AC-FD00FA20D3B8}" type="presParOf" srcId="{A0C6DFF3-D55B-454C-AFF0-66A921DA9785}" destId="{9A9FBB5B-1CB5-416D-9E21-02280B10BF85}" srcOrd="1" destOrd="0" presId="urn:microsoft.com/office/officeart/2018/2/layout/IconLabelList"/>
    <dgm:cxn modelId="{0EDB22BF-3B9E-4702-B31C-29824E440276}" type="presParOf" srcId="{A0C6DFF3-D55B-454C-AFF0-66A921DA9785}" destId="{45B8082F-813D-45AB-BA56-F556F189EA08}" srcOrd="2" destOrd="0" presId="urn:microsoft.com/office/officeart/2018/2/layout/IconLabelList"/>
    <dgm:cxn modelId="{444EAEEA-86AB-4B73-A601-50E3DCC401DD}" type="presParOf" srcId="{45B8082F-813D-45AB-BA56-F556F189EA08}" destId="{4B85DF44-3C4C-4199-9F58-6B60331416F0}" srcOrd="0" destOrd="0" presId="urn:microsoft.com/office/officeart/2018/2/layout/IconLabelList"/>
    <dgm:cxn modelId="{2CBF6A57-28B4-4F03-ADB2-34E2B637A9AD}" type="presParOf" srcId="{45B8082F-813D-45AB-BA56-F556F189EA08}" destId="{29A8BC81-A94F-41DA-992B-75BBC9DCE89A}" srcOrd="1" destOrd="0" presId="urn:microsoft.com/office/officeart/2018/2/layout/IconLabelList"/>
    <dgm:cxn modelId="{F12D391C-D725-464A-A333-9EBE4781608A}" type="presParOf" srcId="{45B8082F-813D-45AB-BA56-F556F189EA08}" destId="{1D1E8CDC-A477-44A7-A550-1FB955B867B6}" srcOrd="2" destOrd="0" presId="urn:microsoft.com/office/officeart/2018/2/layout/IconLabelList"/>
    <dgm:cxn modelId="{FEB0C10B-C0B2-4398-9479-F771DDA29342}" type="presParOf" srcId="{A0C6DFF3-D55B-454C-AFF0-66A921DA9785}" destId="{8A6286DC-89DD-4400-AEB0-C313C3155F79}" srcOrd="3" destOrd="0" presId="urn:microsoft.com/office/officeart/2018/2/layout/IconLabelList"/>
    <dgm:cxn modelId="{F4187623-65BB-4A2E-AB8C-3B4809E7A4B5}" type="presParOf" srcId="{A0C6DFF3-D55B-454C-AFF0-66A921DA9785}" destId="{BA8D7716-B25D-4C85-96F5-775DB2FF31F7}" srcOrd="4" destOrd="0" presId="urn:microsoft.com/office/officeart/2018/2/layout/IconLabelList"/>
    <dgm:cxn modelId="{9F7DACD1-E766-4845-AC06-C08683741D81}" type="presParOf" srcId="{BA8D7716-B25D-4C85-96F5-775DB2FF31F7}" destId="{01684E30-1226-46EA-8057-2F2E682CE06E}" srcOrd="0" destOrd="0" presId="urn:microsoft.com/office/officeart/2018/2/layout/IconLabelList"/>
    <dgm:cxn modelId="{388AACD7-B961-4F49-AD6E-F194B242187C}" type="presParOf" srcId="{BA8D7716-B25D-4C85-96F5-775DB2FF31F7}" destId="{D799520E-F6E4-404F-A5CD-7BE91A699BE9}" srcOrd="1" destOrd="0" presId="urn:microsoft.com/office/officeart/2018/2/layout/IconLabelList"/>
    <dgm:cxn modelId="{0BE5DD5E-4EFF-4170-885F-19D2614E725A}" type="presParOf" srcId="{BA8D7716-B25D-4C85-96F5-775DB2FF31F7}" destId="{E0EFC74B-DC5A-4360-B3BB-561E8E27DAD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A2F7315-F008-4E32-9DD7-E693A5FBB918}" type="doc">
      <dgm:prSet loTypeId="urn:microsoft.com/office/officeart/2018/2/layout/IconLabelList" loCatId="icon" qsTypeId="urn:microsoft.com/office/officeart/2005/8/quickstyle/simple1" qsCatId="simple" csTypeId="urn:microsoft.com/office/officeart/2005/8/colors/accent5_3" csCatId="accent5" phldr="1"/>
      <dgm:spPr/>
      <dgm:t>
        <a:bodyPr/>
        <a:lstStyle/>
        <a:p>
          <a:endParaRPr lang="en-US"/>
        </a:p>
      </dgm:t>
    </dgm:pt>
    <dgm:pt modelId="{2ED18DBD-412B-49C0-BA71-66951BBB2B5E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Get started quickly</a:t>
          </a:r>
          <a:endParaRPr lang="en-US">
            <a:solidFill>
              <a:schemeClr val="bg1"/>
            </a:solidFill>
          </a:endParaRPr>
        </a:p>
      </dgm:t>
    </dgm:pt>
    <dgm:pt modelId="{4E5925CC-FE0C-4AD4-B5B8-518BE780D1A1}" type="parTrans" cxnId="{C44FEB09-FDFB-41BF-BB59-7D24911D9FB0}">
      <dgm:prSet/>
      <dgm:spPr/>
      <dgm:t>
        <a:bodyPr/>
        <a:lstStyle/>
        <a:p>
          <a:endParaRPr lang="en-US"/>
        </a:p>
      </dgm:t>
    </dgm:pt>
    <dgm:pt modelId="{C78A8F66-BD61-45A6-AB1D-9C36D2542F5D}" type="sibTrans" cxnId="{C44FEB09-FDFB-41BF-BB59-7D24911D9FB0}">
      <dgm:prSet/>
      <dgm:spPr/>
      <dgm:t>
        <a:bodyPr/>
        <a:lstStyle/>
        <a:p>
          <a:endParaRPr lang="en-US"/>
        </a:p>
      </dgm:t>
    </dgm:pt>
    <dgm:pt modelId="{731A8715-F918-4D07-832F-40678382E3B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Same setup anywhere</a:t>
          </a:r>
          <a:endParaRPr lang="en-US">
            <a:solidFill>
              <a:schemeClr val="bg1"/>
            </a:solidFill>
          </a:endParaRPr>
        </a:p>
      </dgm:t>
    </dgm:pt>
    <dgm:pt modelId="{FB682FF4-B4D1-4720-A849-DEAED5E55A21}" type="parTrans" cxnId="{7297D8E1-44B7-4BB3-9105-6271A7689374}">
      <dgm:prSet/>
      <dgm:spPr/>
      <dgm:t>
        <a:bodyPr/>
        <a:lstStyle/>
        <a:p>
          <a:endParaRPr lang="en-US"/>
        </a:p>
      </dgm:t>
    </dgm:pt>
    <dgm:pt modelId="{6CEE4A01-6F86-46BD-BD38-389CA45C3D8C}" type="sibTrans" cxnId="{7297D8E1-44B7-4BB3-9105-6271A7689374}">
      <dgm:prSet/>
      <dgm:spPr/>
      <dgm:t>
        <a:bodyPr/>
        <a:lstStyle/>
        <a:p>
          <a:endParaRPr lang="en-US"/>
        </a:p>
      </dgm:t>
    </dgm:pt>
    <dgm:pt modelId="{1137F885-96E0-493B-A222-14AEB254A9D4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Work locally or in a browser</a:t>
          </a:r>
          <a:endParaRPr lang="en-US">
            <a:solidFill>
              <a:schemeClr val="bg1"/>
            </a:solidFill>
          </a:endParaRPr>
        </a:p>
      </dgm:t>
    </dgm:pt>
    <dgm:pt modelId="{13EEE29A-F259-418E-BE9A-31F72CA80917}" type="parTrans" cxnId="{1A0C8988-E4E3-499A-92C1-C4240CE9B573}">
      <dgm:prSet/>
      <dgm:spPr/>
      <dgm:t>
        <a:bodyPr/>
        <a:lstStyle/>
        <a:p>
          <a:endParaRPr lang="en-US"/>
        </a:p>
      </dgm:t>
    </dgm:pt>
    <dgm:pt modelId="{3C0F17AB-DC4C-450C-AB2A-306F77F16031}" type="sibTrans" cxnId="{1A0C8988-E4E3-499A-92C1-C4240CE9B573}">
      <dgm:prSet/>
      <dgm:spPr/>
      <dgm:t>
        <a:bodyPr/>
        <a:lstStyle/>
        <a:p>
          <a:endParaRPr lang="en-US"/>
        </a:p>
      </dgm:t>
    </dgm:pt>
    <dgm:pt modelId="{B7AAEB5F-97CB-49E1-AD60-94B253C21307}" type="pres">
      <dgm:prSet presAssocID="{EA2F7315-F008-4E32-9DD7-E693A5FBB918}" presName="root" presStyleCnt="0">
        <dgm:presLayoutVars>
          <dgm:dir/>
          <dgm:resizeHandles val="exact"/>
        </dgm:presLayoutVars>
      </dgm:prSet>
      <dgm:spPr/>
    </dgm:pt>
    <dgm:pt modelId="{C58D541A-439B-4F48-AAA3-0B0BB9FC617C}" type="pres">
      <dgm:prSet presAssocID="{2ED18DBD-412B-49C0-BA71-66951BBB2B5E}" presName="compNode" presStyleCnt="0"/>
      <dgm:spPr/>
    </dgm:pt>
    <dgm:pt modelId="{0AE78151-0270-49BC-B8F9-F6F6D5DB78CD}" type="pres">
      <dgm:prSet presAssocID="{2ED18DBD-412B-49C0-BA71-66951BBB2B5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F44D0D3B-AF43-4EE8-9855-ABA0408FF7E5}" type="pres">
      <dgm:prSet presAssocID="{2ED18DBD-412B-49C0-BA71-66951BBB2B5E}" presName="spaceRect" presStyleCnt="0"/>
      <dgm:spPr/>
    </dgm:pt>
    <dgm:pt modelId="{1C4DDD7D-4BD8-4936-BC28-0687ADCEB206}" type="pres">
      <dgm:prSet presAssocID="{2ED18DBD-412B-49C0-BA71-66951BBB2B5E}" presName="textRect" presStyleLbl="revTx" presStyleIdx="0" presStyleCnt="3">
        <dgm:presLayoutVars>
          <dgm:chMax val="1"/>
          <dgm:chPref val="1"/>
        </dgm:presLayoutVars>
      </dgm:prSet>
      <dgm:spPr/>
    </dgm:pt>
    <dgm:pt modelId="{0CA48D94-5F4C-4BD6-87F6-1BCD4A12829E}" type="pres">
      <dgm:prSet presAssocID="{C78A8F66-BD61-45A6-AB1D-9C36D2542F5D}" presName="sibTrans" presStyleCnt="0"/>
      <dgm:spPr/>
    </dgm:pt>
    <dgm:pt modelId="{F293E003-4440-4ACA-8DEE-5AAAB09D0DA2}" type="pres">
      <dgm:prSet presAssocID="{731A8715-F918-4D07-832F-40678382E3BA}" presName="compNode" presStyleCnt="0"/>
      <dgm:spPr/>
    </dgm:pt>
    <dgm:pt modelId="{43B8EAAD-6B56-4071-9E25-D0D29B0E9CD0}" type="pres">
      <dgm:prSet presAssocID="{731A8715-F918-4D07-832F-40678382E3B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8424F617-9E2F-4554-B056-3D12DCDE4A18}" type="pres">
      <dgm:prSet presAssocID="{731A8715-F918-4D07-832F-40678382E3BA}" presName="spaceRect" presStyleCnt="0"/>
      <dgm:spPr/>
    </dgm:pt>
    <dgm:pt modelId="{1307A8F2-3E8B-41F5-8914-94F8742B1853}" type="pres">
      <dgm:prSet presAssocID="{731A8715-F918-4D07-832F-40678382E3BA}" presName="textRect" presStyleLbl="revTx" presStyleIdx="1" presStyleCnt="3">
        <dgm:presLayoutVars>
          <dgm:chMax val="1"/>
          <dgm:chPref val="1"/>
        </dgm:presLayoutVars>
      </dgm:prSet>
      <dgm:spPr/>
    </dgm:pt>
    <dgm:pt modelId="{E385A17E-3CA4-4C8C-BAEB-BF147B84DFE7}" type="pres">
      <dgm:prSet presAssocID="{6CEE4A01-6F86-46BD-BD38-389CA45C3D8C}" presName="sibTrans" presStyleCnt="0"/>
      <dgm:spPr/>
    </dgm:pt>
    <dgm:pt modelId="{55EDE5C7-0B1F-4DF6-BE98-63709279F40D}" type="pres">
      <dgm:prSet presAssocID="{1137F885-96E0-493B-A222-14AEB254A9D4}" presName="compNode" presStyleCnt="0"/>
      <dgm:spPr/>
    </dgm:pt>
    <dgm:pt modelId="{AE8A724B-20A9-414D-8E00-857666C025DC}" type="pres">
      <dgm:prSet presAssocID="{1137F885-96E0-493B-A222-14AEB254A9D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D13E7DBB-3C0C-441C-BD28-FB2BBD376647}" type="pres">
      <dgm:prSet presAssocID="{1137F885-96E0-493B-A222-14AEB254A9D4}" presName="spaceRect" presStyleCnt="0"/>
      <dgm:spPr/>
    </dgm:pt>
    <dgm:pt modelId="{1955B70D-685D-4C98-80C8-7FE0578D1E7F}" type="pres">
      <dgm:prSet presAssocID="{1137F885-96E0-493B-A222-14AEB254A9D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44FEB09-FDFB-41BF-BB59-7D24911D9FB0}" srcId="{EA2F7315-F008-4E32-9DD7-E693A5FBB918}" destId="{2ED18DBD-412B-49C0-BA71-66951BBB2B5E}" srcOrd="0" destOrd="0" parTransId="{4E5925CC-FE0C-4AD4-B5B8-518BE780D1A1}" sibTransId="{C78A8F66-BD61-45A6-AB1D-9C36D2542F5D}"/>
    <dgm:cxn modelId="{C7A1CA41-5822-46EF-8E68-8ED7A16EC6EE}" type="presOf" srcId="{EA2F7315-F008-4E32-9DD7-E693A5FBB918}" destId="{B7AAEB5F-97CB-49E1-AD60-94B253C21307}" srcOrd="0" destOrd="0" presId="urn:microsoft.com/office/officeart/2018/2/layout/IconLabelList"/>
    <dgm:cxn modelId="{AC678463-915A-4D18-A6B2-76B428F43B6F}" type="presOf" srcId="{731A8715-F918-4D07-832F-40678382E3BA}" destId="{1307A8F2-3E8B-41F5-8914-94F8742B1853}" srcOrd="0" destOrd="0" presId="urn:microsoft.com/office/officeart/2018/2/layout/IconLabelList"/>
    <dgm:cxn modelId="{1A0C8988-E4E3-499A-92C1-C4240CE9B573}" srcId="{EA2F7315-F008-4E32-9DD7-E693A5FBB918}" destId="{1137F885-96E0-493B-A222-14AEB254A9D4}" srcOrd="2" destOrd="0" parTransId="{13EEE29A-F259-418E-BE9A-31F72CA80917}" sibTransId="{3C0F17AB-DC4C-450C-AB2A-306F77F16031}"/>
    <dgm:cxn modelId="{1036F0C5-A54B-469F-9E1C-A0162532745A}" type="presOf" srcId="{1137F885-96E0-493B-A222-14AEB254A9D4}" destId="{1955B70D-685D-4C98-80C8-7FE0578D1E7F}" srcOrd="0" destOrd="0" presId="urn:microsoft.com/office/officeart/2018/2/layout/IconLabelList"/>
    <dgm:cxn modelId="{4571CBD3-2DA7-435C-977A-EC5C96029AAF}" type="presOf" srcId="{2ED18DBD-412B-49C0-BA71-66951BBB2B5E}" destId="{1C4DDD7D-4BD8-4936-BC28-0687ADCEB206}" srcOrd="0" destOrd="0" presId="urn:microsoft.com/office/officeart/2018/2/layout/IconLabelList"/>
    <dgm:cxn modelId="{7297D8E1-44B7-4BB3-9105-6271A7689374}" srcId="{EA2F7315-F008-4E32-9DD7-E693A5FBB918}" destId="{731A8715-F918-4D07-832F-40678382E3BA}" srcOrd="1" destOrd="0" parTransId="{FB682FF4-B4D1-4720-A849-DEAED5E55A21}" sibTransId="{6CEE4A01-6F86-46BD-BD38-389CA45C3D8C}"/>
    <dgm:cxn modelId="{0B64CCFD-A813-4E6B-B94D-E01B112DDE68}" type="presParOf" srcId="{B7AAEB5F-97CB-49E1-AD60-94B253C21307}" destId="{C58D541A-439B-4F48-AAA3-0B0BB9FC617C}" srcOrd="0" destOrd="0" presId="urn:microsoft.com/office/officeart/2018/2/layout/IconLabelList"/>
    <dgm:cxn modelId="{782FEF3D-2D0C-4056-98FE-9AB9DC77F507}" type="presParOf" srcId="{C58D541A-439B-4F48-AAA3-0B0BB9FC617C}" destId="{0AE78151-0270-49BC-B8F9-F6F6D5DB78CD}" srcOrd="0" destOrd="0" presId="urn:microsoft.com/office/officeart/2018/2/layout/IconLabelList"/>
    <dgm:cxn modelId="{6CAD9D2D-9C8F-47A9-91B7-1BDC1151CED6}" type="presParOf" srcId="{C58D541A-439B-4F48-AAA3-0B0BB9FC617C}" destId="{F44D0D3B-AF43-4EE8-9855-ABA0408FF7E5}" srcOrd="1" destOrd="0" presId="urn:microsoft.com/office/officeart/2018/2/layout/IconLabelList"/>
    <dgm:cxn modelId="{BF4BB039-C82B-4F4F-B327-D0C94133F7D6}" type="presParOf" srcId="{C58D541A-439B-4F48-AAA3-0B0BB9FC617C}" destId="{1C4DDD7D-4BD8-4936-BC28-0687ADCEB206}" srcOrd="2" destOrd="0" presId="urn:microsoft.com/office/officeart/2018/2/layout/IconLabelList"/>
    <dgm:cxn modelId="{9547CCA5-2240-49E7-894B-DD4F2D9BD575}" type="presParOf" srcId="{B7AAEB5F-97CB-49E1-AD60-94B253C21307}" destId="{0CA48D94-5F4C-4BD6-87F6-1BCD4A12829E}" srcOrd="1" destOrd="0" presId="urn:microsoft.com/office/officeart/2018/2/layout/IconLabelList"/>
    <dgm:cxn modelId="{E23827F5-BC00-4A88-B300-E75D923B38FF}" type="presParOf" srcId="{B7AAEB5F-97CB-49E1-AD60-94B253C21307}" destId="{F293E003-4440-4ACA-8DEE-5AAAB09D0DA2}" srcOrd="2" destOrd="0" presId="urn:microsoft.com/office/officeart/2018/2/layout/IconLabelList"/>
    <dgm:cxn modelId="{7038B3AE-FA7A-440B-8E2B-32A4C88CD396}" type="presParOf" srcId="{F293E003-4440-4ACA-8DEE-5AAAB09D0DA2}" destId="{43B8EAAD-6B56-4071-9E25-D0D29B0E9CD0}" srcOrd="0" destOrd="0" presId="urn:microsoft.com/office/officeart/2018/2/layout/IconLabelList"/>
    <dgm:cxn modelId="{B9DDDA8A-7EB3-4EB1-9E43-08983B95555F}" type="presParOf" srcId="{F293E003-4440-4ACA-8DEE-5AAAB09D0DA2}" destId="{8424F617-9E2F-4554-B056-3D12DCDE4A18}" srcOrd="1" destOrd="0" presId="urn:microsoft.com/office/officeart/2018/2/layout/IconLabelList"/>
    <dgm:cxn modelId="{E3C9F9C1-C79F-4F04-BEE3-2632394DD43F}" type="presParOf" srcId="{F293E003-4440-4ACA-8DEE-5AAAB09D0DA2}" destId="{1307A8F2-3E8B-41F5-8914-94F8742B1853}" srcOrd="2" destOrd="0" presId="urn:microsoft.com/office/officeart/2018/2/layout/IconLabelList"/>
    <dgm:cxn modelId="{B5062C3C-002C-4059-B4FD-643FAB9EC35D}" type="presParOf" srcId="{B7AAEB5F-97CB-49E1-AD60-94B253C21307}" destId="{E385A17E-3CA4-4C8C-BAEB-BF147B84DFE7}" srcOrd="3" destOrd="0" presId="urn:microsoft.com/office/officeart/2018/2/layout/IconLabelList"/>
    <dgm:cxn modelId="{8EA1026A-B10F-4AC3-AF99-A92700F414C1}" type="presParOf" srcId="{B7AAEB5F-97CB-49E1-AD60-94B253C21307}" destId="{55EDE5C7-0B1F-4DF6-BE98-63709279F40D}" srcOrd="4" destOrd="0" presId="urn:microsoft.com/office/officeart/2018/2/layout/IconLabelList"/>
    <dgm:cxn modelId="{4F0D5542-808C-46C5-BDCE-D001E0F5DB1A}" type="presParOf" srcId="{55EDE5C7-0B1F-4DF6-BE98-63709279F40D}" destId="{AE8A724B-20A9-414D-8E00-857666C025DC}" srcOrd="0" destOrd="0" presId="urn:microsoft.com/office/officeart/2018/2/layout/IconLabelList"/>
    <dgm:cxn modelId="{B3B16590-327B-4109-AFD8-1E89FAB7DC23}" type="presParOf" srcId="{55EDE5C7-0B1F-4DF6-BE98-63709279F40D}" destId="{D13E7DBB-3C0C-441C-BD28-FB2BBD376647}" srcOrd="1" destOrd="0" presId="urn:microsoft.com/office/officeart/2018/2/layout/IconLabelList"/>
    <dgm:cxn modelId="{4DF955CC-D4F8-4F01-946C-870891E132D7}" type="presParOf" srcId="{55EDE5C7-0B1F-4DF6-BE98-63709279F40D}" destId="{1955B70D-685D-4C98-80C8-7FE0578D1E7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A2F7315-F008-4E32-9DD7-E693A5FBB918}" type="doc">
      <dgm:prSet loTypeId="urn:microsoft.com/office/officeart/2018/2/layout/IconLabelList" loCatId="icon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ED18DBD-412B-49C0-BA71-66951BBB2B5E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JSON / XML</a:t>
          </a:r>
          <a:endParaRPr lang="en-US">
            <a:solidFill>
              <a:schemeClr val="bg1"/>
            </a:solidFill>
          </a:endParaRPr>
        </a:p>
      </dgm:t>
    </dgm:pt>
    <dgm:pt modelId="{4E5925CC-FE0C-4AD4-B5B8-518BE780D1A1}" type="parTrans" cxnId="{C44FEB09-FDFB-41BF-BB59-7D24911D9FB0}">
      <dgm:prSet/>
      <dgm:spPr/>
      <dgm:t>
        <a:bodyPr/>
        <a:lstStyle/>
        <a:p>
          <a:endParaRPr lang="en-US"/>
        </a:p>
      </dgm:t>
    </dgm:pt>
    <dgm:pt modelId="{C78A8F66-BD61-45A6-AB1D-9C36D2542F5D}" type="sibTrans" cxnId="{C44FEB09-FDFB-41BF-BB59-7D24911D9FB0}">
      <dgm:prSet/>
      <dgm:spPr/>
      <dgm:t>
        <a:bodyPr/>
        <a:lstStyle/>
        <a:p>
          <a:endParaRPr lang="en-US"/>
        </a:p>
      </dgm:t>
    </dgm:pt>
    <dgm:pt modelId="{8101C4D4-10C0-43D7-94FB-8DE2D26A2DB6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GitHub / Azure DevOps</a:t>
          </a:r>
        </a:p>
      </dgm:t>
    </dgm:pt>
    <dgm:pt modelId="{99F96432-6152-4362-8C13-ECB8E04CF352}" type="parTrans" cxnId="{0DE604D3-27BA-4D45-A70C-917ACE361970}">
      <dgm:prSet/>
      <dgm:spPr/>
      <dgm:t>
        <a:bodyPr/>
        <a:lstStyle/>
        <a:p>
          <a:endParaRPr lang="nl-NL"/>
        </a:p>
      </dgm:t>
    </dgm:pt>
    <dgm:pt modelId="{CB41E69E-5947-4C03-B3F0-755E09782340}" type="sibTrans" cxnId="{0DE604D3-27BA-4D45-A70C-917ACE361970}">
      <dgm:prSet/>
      <dgm:spPr/>
      <dgm:t>
        <a:bodyPr/>
        <a:lstStyle/>
        <a:p>
          <a:endParaRPr lang="nl-NL"/>
        </a:p>
      </dgm:t>
    </dgm:pt>
    <dgm:pt modelId="{F43206FF-F3EF-4D0A-9BA2-042B68CADEE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Linting</a:t>
          </a:r>
        </a:p>
      </dgm:t>
    </dgm:pt>
    <dgm:pt modelId="{04837DFB-6BC5-468D-93A7-9B64660402FD}" type="parTrans" cxnId="{AADE198C-0492-4EF1-8CAF-89083C31D6B3}">
      <dgm:prSet/>
      <dgm:spPr/>
      <dgm:t>
        <a:bodyPr/>
        <a:lstStyle/>
        <a:p>
          <a:endParaRPr lang="nl-NL"/>
        </a:p>
      </dgm:t>
    </dgm:pt>
    <dgm:pt modelId="{95B2CC8A-F50C-4831-9AB0-7658DDBBCD03}" type="sibTrans" cxnId="{AADE198C-0492-4EF1-8CAF-89083C31D6B3}">
      <dgm:prSet/>
      <dgm:spPr/>
      <dgm:t>
        <a:bodyPr/>
        <a:lstStyle/>
        <a:p>
          <a:endParaRPr lang="nl-NL"/>
        </a:p>
      </dgm:t>
    </dgm:pt>
    <dgm:pt modelId="{B2817BEB-6CA0-4854-B0E6-F3D47617269E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Draw.io</a:t>
          </a:r>
        </a:p>
      </dgm:t>
    </dgm:pt>
    <dgm:pt modelId="{1F0052E0-5B12-4FFB-8232-C6C5E18B7797}" type="parTrans" cxnId="{A98896A3-88C1-45F5-92C9-AFD6A1BCA406}">
      <dgm:prSet/>
      <dgm:spPr/>
      <dgm:t>
        <a:bodyPr/>
        <a:lstStyle/>
        <a:p>
          <a:endParaRPr lang="nl-NL"/>
        </a:p>
      </dgm:t>
    </dgm:pt>
    <dgm:pt modelId="{96E90270-6116-41B0-8F12-39521A68812D}" type="sibTrans" cxnId="{A98896A3-88C1-45F5-92C9-AFD6A1BCA406}">
      <dgm:prSet/>
      <dgm:spPr/>
      <dgm:t>
        <a:bodyPr/>
        <a:lstStyle/>
        <a:p>
          <a:endParaRPr lang="nl-NL"/>
        </a:p>
      </dgm:t>
    </dgm:pt>
    <dgm:pt modelId="{B7AAEB5F-97CB-49E1-AD60-94B253C21307}" type="pres">
      <dgm:prSet presAssocID="{EA2F7315-F008-4E32-9DD7-E693A5FBB918}" presName="root" presStyleCnt="0">
        <dgm:presLayoutVars>
          <dgm:dir/>
          <dgm:resizeHandles val="exact"/>
        </dgm:presLayoutVars>
      </dgm:prSet>
      <dgm:spPr/>
    </dgm:pt>
    <dgm:pt modelId="{C58D541A-439B-4F48-AAA3-0B0BB9FC617C}" type="pres">
      <dgm:prSet presAssocID="{2ED18DBD-412B-49C0-BA71-66951BBB2B5E}" presName="compNode" presStyleCnt="0"/>
      <dgm:spPr/>
    </dgm:pt>
    <dgm:pt modelId="{0AE78151-0270-49BC-B8F9-F6F6D5DB78CD}" type="pres">
      <dgm:prSet presAssocID="{2ED18DBD-412B-49C0-BA71-66951BBB2B5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F44D0D3B-AF43-4EE8-9855-ABA0408FF7E5}" type="pres">
      <dgm:prSet presAssocID="{2ED18DBD-412B-49C0-BA71-66951BBB2B5E}" presName="spaceRect" presStyleCnt="0"/>
      <dgm:spPr/>
    </dgm:pt>
    <dgm:pt modelId="{1C4DDD7D-4BD8-4936-BC28-0687ADCEB206}" type="pres">
      <dgm:prSet presAssocID="{2ED18DBD-412B-49C0-BA71-66951BBB2B5E}" presName="textRect" presStyleLbl="revTx" presStyleIdx="0" presStyleCnt="4">
        <dgm:presLayoutVars>
          <dgm:chMax val="1"/>
          <dgm:chPref val="1"/>
        </dgm:presLayoutVars>
      </dgm:prSet>
      <dgm:spPr/>
    </dgm:pt>
    <dgm:pt modelId="{0CA48D94-5F4C-4BD6-87F6-1BCD4A12829E}" type="pres">
      <dgm:prSet presAssocID="{C78A8F66-BD61-45A6-AB1D-9C36D2542F5D}" presName="sibTrans" presStyleCnt="0"/>
      <dgm:spPr/>
    </dgm:pt>
    <dgm:pt modelId="{6CEEB7B3-9E0F-43E6-8211-975C429678A5}" type="pres">
      <dgm:prSet presAssocID="{8101C4D4-10C0-43D7-94FB-8DE2D26A2DB6}" presName="compNode" presStyleCnt="0"/>
      <dgm:spPr/>
    </dgm:pt>
    <dgm:pt modelId="{A5828502-E4D5-4D51-89F3-7155DD6284A4}" type="pres">
      <dgm:prSet presAssocID="{8101C4D4-10C0-43D7-94FB-8DE2D26A2DB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 with solid fill"/>
        </a:ext>
      </dgm:extLst>
    </dgm:pt>
    <dgm:pt modelId="{9AA28D78-CB52-44F6-A61C-D7482A5FE406}" type="pres">
      <dgm:prSet presAssocID="{8101C4D4-10C0-43D7-94FB-8DE2D26A2DB6}" presName="spaceRect" presStyleCnt="0"/>
      <dgm:spPr/>
    </dgm:pt>
    <dgm:pt modelId="{FAB4E8DA-82A9-410C-8144-6C292F84CAAA}" type="pres">
      <dgm:prSet presAssocID="{8101C4D4-10C0-43D7-94FB-8DE2D26A2DB6}" presName="textRect" presStyleLbl="revTx" presStyleIdx="1" presStyleCnt="4">
        <dgm:presLayoutVars>
          <dgm:chMax val="1"/>
          <dgm:chPref val="1"/>
        </dgm:presLayoutVars>
      </dgm:prSet>
      <dgm:spPr/>
    </dgm:pt>
    <dgm:pt modelId="{B56B4987-7022-4D0B-9A14-6B8D47C10565}" type="pres">
      <dgm:prSet presAssocID="{CB41E69E-5947-4C03-B3F0-755E09782340}" presName="sibTrans" presStyleCnt="0"/>
      <dgm:spPr/>
    </dgm:pt>
    <dgm:pt modelId="{DF4BE3ED-6CE6-44B0-9446-F781C76358C8}" type="pres">
      <dgm:prSet presAssocID="{F43206FF-F3EF-4D0A-9BA2-042B68CADEE0}" presName="compNode" presStyleCnt="0"/>
      <dgm:spPr/>
    </dgm:pt>
    <dgm:pt modelId="{F59091CF-FC2F-42F9-A531-2C190D904B0B}" type="pres">
      <dgm:prSet presAssocID="{F43206FF-F3EF-4D0A-9BA2-042B68CADEE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cquisition with solid fill"/>
        </a:ext>
      </dgm:extLst>
    </dgm:pt>
    <dgm:pt modelId="{BD97C081-E65D-4230-84B6-32D9867D8B1C}" type="pres">
      <dgm:prSet presAssocID="{F43206FF-F3EF-4D0A-9BA2-042B68CADEE0}" presName="spaceRect" presStyleCnt="0"/>
      <dgm:spPr/>
    </dgm:pt>
    <dgm:pt modelId="{9A459798-CB34-4101-BEDA-10FA67B068AC}" type="pres">
      <dgm:prSet presAssocID="{F43206FF-F3EF-4D0A-9BA2-042B68CADEE0}" presName="textRect" presStyleLbl="revTx" presStyleIdx="2" presStyleCnt="4">
        <dgm:presLayoutVars>
          <dgm:chMax val="1"/>
          <dgm:chPref val="1"/>
        </dgm:presLayoutVars>
      </dgm:prSet>
      <dgm:spPr/>
    </dgm:pt>
    <dgm:pt modelId="{638A731A-0BE3-42F8-952C-0345D28834CF}" type="pres">
      <dgm:prSet presAssocID="{95B2CC8A-F50C-4831-9AB0-7658DDBBCD03}" presName="sibTrans" presStyleCnt="0"/>
      <dgm:spPr/>
    </dgm:pt>
    <dgm:pt modelId="{F99D811A-AEC0-42CF-B088-4F92EF0C2335}" type="pres">
      <dgm:prSet presAssocID="{B2817BEB-6CA0-4854-B0E6-F3D47617269E}" presName="compNode" presStyleCnt="0"/>
      <dgm:spPr/>
    </dgm:pt>
    <dgm:pt modelId="{A510ABCA-F59C-49E4-BDCC-D95B0BB555AB}" type="pres">
      <dgm:prSet presAssocID="{B2817BEB-6CA0-4854-B0E6-F3D47617269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wing compass with solid fill"/>
        </a:ext>
      </dgm:extLst>
    </dgm:pt>
    <dgm:pt modelId="{3E167D23-372D-44F5-8E2E-89C5C0B9C74D}" type="pres">
      <dgm:prSet presAssocID="{B2817BEB-6CA0-4854-B0E6-F3D47617269E}" presName="spaceRect" presStyleCnt="0"/>
      <dgm:spPr/>
    </dgm:pt>
    <dgm:pt modelId="{CBCF40EA-9AEC-4161-A54A-C1119882B428}" type="pres">
      <dgm:prSet presAssocID="{B2817BEB-6CA0-4854-B0E6-F3D47617269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DB2E007-277F-4D6A-99C9-B4B3DA99497C}" type="presOf" srcId="{B2817BEB-6CA0-4854-B0E6-F3D47617269E}" destId="{CBCF40EA-9AEC-4161-A54A-C1119882B428}" srcOrd="0" destOrd="0" presId="urn:microsoft.com/office/officeart/2018/2/layout/IconLabelList"/>
    <dgm:cxn modelId="{C44FEB09-FDFB-41BF-BB59-7D24911D9FB0}" srcId="{EA2F7315-F008-4E32-9DD7-E693A5FBB918}" destId="{2ED18DBD-412B-49C0-BA71-66951BBB2B5E}" srcOrd="0" destOrd="0" parTransId="{4E5925CC-FE0C-4AD4-B5B8-518BE780D1A1}" sibTransId="{C78A8F66-BD61-45A6-AB1D-9C36D2542F5D}"/>
    <dgm:cxn modelId="{C7A1CA41-5822-46EF-8E68-8ED7A16EC6EE}" type="presOf" srcId="{EA2F7315-F008-4E32-9DD7-E693A5FBB918}" destId="{B7AAEB5F-97CB-49E1-AD60-94B253C21307}" srcOrd="0" destOrd="0" presId="urn:microsoft.com/office/officeart/2018/2/layout/IconLabelList"/>
    <dgm:cxn modelId="{46561C58-B4A3-45FB-84DB-BCCC6010B614}" type="presOf" srcId="{8101C4D4-10C0-43D7-94FB-8DE2D26A2DB6}" destId="{FAB4E8DA-82A9-410C-8144-6C292F84CAAA}" srcOrd="0" destOrd="0" presId="urn:microsoft.com/office/officeart/2018/2/layout/IconLabelList"/>
    <dgm:cxn modelId="{AADE198C-0492-4EF1-8CAF-89083C31D6B3}" srcId="{EA2F7315-F008-4E32-9DD7-E693A5FBB918}" destId="{F43206FF-F3EF-4D0A-9BA2-042B68CADEE0}" srcOrd="2" destOrd="0" parTransId="{04837DFB-6BC5-468D-93A7-9B64660402FD}" sibTransId="{95B2CC8A-F50C-4831-9AB0-7658DDBBCD03}"/>
    <dgm:cxn modelId="{A98896A3-88C1-45F5-92C9-AFD6A1BCA406}" srcId="{EA2F7315-F008-4E32-9DD7-E693A5FBB918}" destId="{B2817BEB-6CA0-4854-B0E6-F3D47617269E}" srcOrd="3" destOrd="0" parTransId="{1F0052E0-5B12-4FFB-8232-C6C5E18B7797}" sibTransId="{96E90270-6116-41B0-8F12-39521A68812D}"/>
    <dgm:cxn modelId="{D0FBCECB-4DB0-4A30-8F76-C06799B3DBDF}" type="presOf" srcId="{F43206FF-F3EF-4D0A-9BA2-042B68CADEE0}" destId="{9A459798-CB34-4101-BEDA-10FA67B068AC}" srcOrd="0" destOrd="0" presId="urn:microsoft.com/office/officeart/2018/2/layout/IconLabelList"/>
    <dgm:cxn modelId="{0DE604D3-27BA-4D45-A70C-917ACE361970}" srcId="{EA2F7315-F008-4E32-9DD7-E693A5FBB918}" destId="{8101C4D4-10C0-43D7-94FB-8DE2D26A2DB6}" srcOrd="1" destOrd="0" parTransId="{99F96432-6152-4362-8C13-ECB8E04CF352}" sibTransId="{CB41E69E-5947-4C03-B3F0-755E09782340}"/>
    <dgm:cxn modelId="{4571CBD3-2DA7-435C-977A-EC5C96029AAF}" type="presOf" srcId="{2ED18DBD-412B-49C0-BA71-66951BBB2B5E}" destId="{1C4DDD7D-4BD8-4936-BC28-0687ADCEB206}" srcOrd="0" destOrd="0" presId="urn:microsoft.com/office/officeart/2018/2/layout/IconLabelList"/>
    <dgm:cxn modelId="{0B64CCFD-A813-4E6B-B94D-E01B112DDE68}" type="presParOf" srcId="{B7AAEB5F-97CB-49E1-AD60-94B253C21307}" destId="{C58D541A-439B-4F48-AAA3-0B0BB9FC617C}" srcOrd="0" destOrd="0" presId="urn:microsoft.com/office/officeart/2018/2/layout/IconLabelList"/>
    <dgm:cxn modelId="{782FEF3D-2D0C-4056-98FE-9AB9DC77F507}" type="presParOf" srcId="{C58D541A-439B-4F48-AAA3-0B0BB9FC617C}" destId="{0AE78151-0270-49BC-B8F9-F6F6D5DB78CD}" srcOrd="0" destOrd="0" presId="urn:microsoft.com/office/officeart/2018/2/layout/IconLabelList"/>
    <dgm:cxn modelId="{6CAD9D2D-9C8F-47A9-91B7-1BDC1151CED6}" type="presParOf" srcId="{C58D541A-439B-4F48-AAA3-0B0BB9FC617C}" destId="{F44D0D3B-AF43-4EE8-9855-ABA0408FF7E5}" srcOrd="1" destOrd="0" presId="urn:microsoft.com/office/officeart/2018/2/layout/IconLabelList"/>
    <dgm:cxn modelId="{BF4BB039-C82B-4F4F-B327-D0C94133F7D6}" type="presParOf" srcId="{C58D541A-439B-4F48-AAA3-0B0BB9FC617C}" destId="{1C4DDD7D-4BD8-4936-BC28-0687ADCEB206}" srcOrd="2" destOrd="0" presId="urn:microsoft.com/office/officeart/2018/2/layout/IconLabelList"/>
    <dgm:cxn modelId="{9547CCA5-2240-49E7-894B-DD4F2D9BD575}" type="presParOf" srcId="{B7AAEB5F-97CB-49E1-AD60-94B253C21307}" destId="{0CA48D94-5F4C-4BD6-87F6-1BCD4A12829E}" srcOrd="1" destOrd="0" presId="urn:microsoft.com/office/officeart/2018/2/layout/IconLabelList"/>
    <dgm:cxn modelId="{26719B77-B0AF-4E21-8A11-1F67463AC68C}" type="presParOf" srcId="{B7AAEB5F-97CB-49E1-AD60-94B253C21307}" destId="{6CEEB7B3-9E0F-43E6-8211-975C429678A5}" srcOrd="2" destOrd="0" presId="urn:microsoft.com/office/officeart/2018/2/layout/IconLabelList"/>
    <dgm:cxn modelId="{B4D8602F-EC46-428F-BAD4-1BA027A2468C}" type="presParOf" srcId="{6CEEB7B3-9E0F-43E6-8211-975C429678A5}" destId="{A5828502-E4D5-4D51-89F3-7155DD6284A4}" srcOrd="0" destOrd="0" presId="urn:microsoft.com/office/officeart/2018/2/layout/IconLabelList"/>
    <dgm:cxn modelId="{47FA8D92-11BD-4D33-86C0-AF6F601DC714}" type="presParOf" srcId="{6CEEB7B3-9E0F-43E6-8211-975C429678A5}" destId="{9AA28D78-CB52-44F6-A61C-D7482A5FE406}" srcOrd="1" destOrd="0" presId="urn:microsoft.com/office/officeart/2018/2/layout/IconLabelList"/>
    <dgm:cxn modelId="{EF11D3EF-BB68-4FF8-A590-1FA60577F9F8}" type="presParOf" srcId="{6CEEB7B3-9E0F-43E6-8211-975C429678A5}" destId="{FAB4E8DA-82A9-410C-8144-6C292F84CAAA}" srcOrd="2" destOrd="0" presId="urn:microsoft.com/office/officeart/2018/2/layout/IconLabelList"/>
    <dgm:cxn modelId="{9FD69071-45C1-4796-95F5-548CA69B6E0B}" type="presParOf" srcId="{B7AAEB5F-97CB-49E1-AD60-94B253C21307}" destId="{B56B4987-7022-4D0B-9A14-6B8D47C10565}" srcOrd="3" destOrd="0" presId="urn:microsoft.com/office/officeart/2018/2/layout/IconLabelList"/>
    <dgm:cxn modelId="{D576120B-8BC4-4CE2-A4FF-48E396A663DE}" type="presParOf" srcId="{B7AAEB5F-97CB-49E1-AD60-94B253C21307}" destId="{DF4BE3ED-6CE6-44B0-9446-F781C76358C8}" srcOrd="4" destOrd="0" presId="urn:microsoft.com/office/officeart/2018/2/layout/IconLabelList"/>
    <dgm:cxn modelId="{D1D6F382-028E-494B-8427-05B2E5DF9EE7}" type="presParOf" srcId="{DF4BE3ED-6CE6-44B0-9446-F781C76358C8}" destId="{F59091CF-FC2F-42F9-A531-2C190D904B0B}" srcOrd="0" destOrd="0" presId="urn:microsoft.com/office/officeart/2018/2/layout/IconLabelList"/>
    <dgm:cxn modelId="{7A1DD959-6357-40A3-A2E2-F054FCF11690}" type="presParOf" srcId="{DF4BE3ED-6CE6-44B0-9446-F781C76358C8}" destId="{BD97C081-E65D-4230-84B6-32D9867D8B1C}" srcOrd="1" destOrd="0" presId="urn:microsoft.com/office/officeart/2018/2/layout/IconLabelList"/>
    <dgm:cxn modelId="{DFF35C47-005E-4FD2-BE76-04074EB84764}" type="presParOf" srcId="{DF4BE3ED-6CE6-44B0-9446-F781C76358C8}" destId="{9A459798-CB34-4101-BEDA-10FA67B068AC}" srcOrd="2" destOrd="0" presId="urn:microsoft.com/office/officeart/2018/2/layout/IconLabelList"/>
    <dgm:cxn modelId="{C05C4C5C-DB49-4286-9ECB-BD5633960B2A}" type="presParOf" srcId="{B7AAEB5F-97CB-49E1-AD60-94B253C21307}" destId="{638A731A-0BE3-42F8-952C-0345D28834CF}" srcOrd="5" destOrd="0" presId="urn:microsoft.com/office/officeart/2018/2/layout/IconLabelList"/>
    <dgm:cxn modelId="{67286801-788A-4017-A612-167C602BC0C6}" type="presParOf" srcId="{B7AAEB5F-97CB-49E1-AD60-94B253C21307}" destId="{F99D811A-AEC0-42CF-B088-4F92EF0C2335}" srcOrd="6" destOrd="0" presId="urn:microsoft.com/office/officeart/2018/2/layout/IconLabelList"/>
    <dgm:cxn modelId="{4F7716B3-4787-4285-AA32-5611FBA718A3}" type="presParOf" srcId="{F99D811A-AEC0-42CF-B088-4F92EF0C2335}" destId="{A510ABCA-F59C-49E4-BDCC-D95B0BB555AB}" srcOrd="0" destOrd="0" presId="urn:microsoft.com/office/officeart/2018/2/layout/IconLabelList"/>
    <dgm:cxn modelId="{BABD8969-4B95-4D0A-AB6F-2EFC2F9150F4}" type="presParOf" srcId="{F99D811A-AEC0-42CF-B088-4F92EF0C2335}" destId="{3E167D23-372D-44F5-8E2E-89C5C0B9C74D}" srcOrd="1" destOrd="0" presId="urn:microsoft.com/office/officeart/2018/2/layout/IconLabelList"/>
    <dgm:cxn modelId="{28459C15-55AE-4111-83F1-96A8F9D3948C}" type="presParOf" srcId="{F99D811A-AEC0-42CF-B088-4F92EF0C2335}" destId="{CBCF40EA-9AEC-4161-A54A-C1119882B42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9D62851-6241-4D18-BB9E-A919A82C3ED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BA3515E-7B7B-4B9A-BA25-2783F459159C}">
      <dgm:prSet/>
      <dgm:spPr>
        <a:ln>
          <a:noFill/>
        </a:ln>
      </dgm:spPr>
      <dgm:t>
        <a:bodyPr/>
        <a:lstStyle/>
        <a:p>
          <a:r>
            <a:rPr lang="nl-NL"/>
            <a:t>Productivity</a:t>
          </a:r>
          <a:endParaRPr lang="en-US"/>
        </a:p>
      </dgm:t>
    </dgm:pt>
    <dgm:pt modelId="{47A70117-9A1D-487D-80CC-121CF3429B5B}" type="parTrans" cxnId="{390AE8CB-4BC8-46C4-ACF6-D90A3AF4A9F4}">
      <dgm:prSet/>
      <dgm:spPr/>
      <dgm:t>
        <a:bodyPr/>
        <a:lstStyle/>
        <a:p>
          <a:endParaRPr lang="en-US"/>
        </a:p>
      </dgm:t>
    </dgm:pt>
    <dgm:pt modelId="{2A8B2150-F97B-4E7F-9CAD-577DE32FCD57}" type="sibTrans" cxnId="{390AE8CB-4BC8-46C4-ACF6-D90A3AF4A9F4}">
      <dgm:prSet/>
      <dgm:spPr/>
      <dgm:t>
        <a:bodyPr/>
        <a:lstStyle/>
        <a:p>
          <a:endParaRPr lang="en-US"/>
        </a:p>
      </dgm:t>
    </dgm:pt>
    <dgm:pt modelId="{DBE2CB21-50D2-4347-9910-E1F185227D01}">
      <dgm:prSet/>
      <dgm:spPr>
        <a:ln>
          <a:noFill/>
        </a:ln>
      </dgm:spPr>
      <dgm:t>
        <a:bodyPr/>
        <a:lstStyle/>
        <a:p>
          <a:r>
            <a:rPr lang="nl-NL"/>
            <a:t>Extensions</a:t>
          </a:r>
          <a:endParaRPr lang="en-US"/>
        </a:p>
      </dgm:t>
    </dgm:pt>
    <dgm:pt modelId="{92A0C4A6-2A09-44B7-BB04-96CAA6FBBE63}" type="parTrans" cxnId="{19A386F0-EB05-4DCC-BF04-07CEEF81F155}">
      <dgm:prSet/>
      <dgm:spPr/>
      <dgm:t>
        <a:bodyPr/>
        <a:lstStyle/>
        <a:p>
          <a:endParaRPr lang="en-US"/>
        </a:p>
      </dgm:t>
    </dgm:pt>
    <dgm:pt modelId="{16192B5C-3496-405D-9A23-83F43C96C82E}" type="sibTrans" cxnId="{19A386F0-EB05-4DCC-BF04-07CEEF81F155}">
      <dgm:prSet/>
      <dgm:spPr/>
      <dgm:t>
        <a:bodyPr/>
        <a:lstStyle/>
        <a:p>
          <a:endParaRPr lang="en-US"/>
        </a:p>
      </dgm:t>
    </dgm:pt>
    <dgm:pt modelId="{F172E883-8E98-4C1A-8F18-F6350DC1270A}">
      <dgm:prSet/>
      <dgm:spPr>
        <a:ln>
          <a:noFill/>
        </a:ln>
      </dgm:spPr>
      <dgm:t>
        <a:bodyPr/>
        <a:lstStyle/>
        <a:p>
          <a:r>
            <a:rPr lang="nl-NL"/>
            <a:t>Visual Studio Code </a:t>
          </a:r>
          <a:r>
            <a:rPr lang="en-US"/>
            <a:t>♥ </a:t>
          </a:r>
          <a:r>
            <a:rPr lang="nl-NL"/>
            <a:t>Azure</a:t>
          </a:r>
          <a:endParaRPr lang="en-US"/>
        </a:p>
      </dgm:t>
    </dgm:pt>
    <dgm:pt modelId="{4EDA3513-5856-4529-AE78-88C18CC3DA22}" type="parTrans" cxnId="{1BB3A8AA-598B-461E-A556-1F6011BE6EF9}">
      <dgm:prSet/>
      <dgm:spPr/>
      <dgm:t>
        <a:bodyPr/>
        <a:lstStyle/>
        <a:p>
          <a:endParaRPr lang="en-US"/>
        </a:p>
      </dgm:t>
    </dgm:pt>
    <dgm:pt modelId="{605BE93B-1058-4DE2-AEF7-F9E70F715E4A}" type="sibTrans" cxnId="{1BB3A8AA-598B-461E-A556-1F6011BE6EF9}">
      <dgm:prSet/>
      <dgm:spPr/>
      <dgm:t>
        <a:bodyPr/>
        <a:lstStyle/>
        <a:p>
          <a:endParaRPr lang="en-US"/>
        </a:p>
      </dgm:t>
    </dgm:pt>
    <dgm:pt modelId="{F4BED16B-753F-4A4D-886B-96509E60FCA7}" type="pres">
      <dgm:prSet presAssocID="{C9D62851-6241-4D18-BB9E-A919A82C3ED8}" presName="linear" presStyleCnt="0">
        <dgm:presLayoutVars>
          <dgm:animLvl val="lvl"/>
          <dgm:resizeHandles val="exact"/>
        </dgm:presLayoutVars>
      </dgm:prSet>
      <dgm:spPr/>
    </dgm:pt>
    <dgm:pt modelId="{52505BEA-B2FD-49A5-9FBD-5306F86565E5}" type="pres">
      <dgm:prSet presAssocID="{CBA3515E-7B7B-4B9A-BA25-2783F459159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BEC2353-3D75-4168-A5AC-251DEAC41E79}" type="pres">
      <dgm:prSet presAssocID="{2A8B2150-F97B-4E7F-9CAD-577DE32FCD57}" presName="spacer" presStyleCnt="0"/>
      <dgm:spPr/>
    </dgm:pt>
    <dgm:pt modelId="{1CC498DB-1A7E-4DDF-9875-2B43D4FADA9D}" type="pres">
      <dgm:prSet presAssocID="{DBE2CB21-50D2-4347-9910-E1F185227D0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2F232DD-BAF4-4885-AAE1-0CFC69D29E4A}" type="pres">
      <dgm:prSet presAssocID="{16192B5C-3496-405D-9A23-83F43C96C82E}" presName="spacer" presStyleCnt="0"/>
      <dgm:spPr/>
    </dgm:pt>
    <dgm:pt modelId="{4D52D672-4CFB-4093-A06F-681343F72305}" type="pres">
      <dgm:prSet presAssocID="{F172E883-8E98-4C1A-8F18-F6350DC1270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551C214-6C3A-40E8-9EC7-4412A0AB5D22}" type="presOf" srcId="{F172E883-8E98-4C1A-8F18-F6350DC1270A}" destId="{4D52D672-4CFB-4093-A06F-681343F72305}" srcOrd="0" destOrd="0" presId="urn:microsoft.com/office/officeart/2005/8/layout/vList2"/>
    <dgm:cxn modelId="{1BB3A8AA-598B-461E-A556-1F6011BE6EF9}" srcId="{C9D62851-6241-4D18-BB9E-A919A82C3ED8}" destId="{F172E883-8E98-4C1A-8F18-F6350DC1270A}" srcOrd="2" destOrd="0" parTransId="{4EDA3513-5856-4529-AE78-88C18CC3DA22}" sibTransId="{605BE93B-1058-4DE2-AEF7-F9E70F715E4A}"/>
    <dgm:cxn modelId="{9B93D4B8-1AC8-425B-ACF9-1108BD2FBC51}" type="presOf" srcId="{DBE2CB21-50D2-4347-9910-E1F185227D01}" destId="{1CC498DB-1A7E-4DDF-9875-2B43D4FADA9D}" srcOrd="0" destOrd="0" presId="urn:microsoft.com/office/officeart/2005/8/layout/vList2"/>
    <dgm:cxn modelId="{390AE8CB-4BC8-46C4-ACF6-D90A3AF4A9F4}" srcId="{C9D62851-6241-4D18-BB9E-A919A82C3ED8}" destId="{CBA3515E-7B7B-4B9A-BA25-2783F459159C}" srcOrd="0" destOrd="0" parTransId="{47A70117-9A1D-487D-80CC-121CF3429B5B}" sibTransId="{2A8B2150-F97B-4E7F-9CAD-577DE32FCD57}"/>
    <dgm:cxn modelId="{D6538BDD-EEE2-4CA5-BA4B-D27BE624D31E}" type="presOf" srcId="{C9D62851-6241-4D18-BB9E-A919A82C3ED8}" destId="{F4BED16B-753F-4A4D-886B-96509E60FCA7}" srcOrd="0" destOrd="0" presId="urn:microsoft.com/office/officeart/2005/8/layout/vList2"/>
    <dgm:cxn modelId="{19A386F0-EB05-4DCC-BF04-07CEEF81F155}" srcId="{C9D62851-6241-4D18-BB9E-A919A82C3ED8}" destId="{DBE2CB21-50D2-4347-9910-E1F185227D01}" srcOrd="1" destOrd="0" parTransId="{92A0C4A6-2A09-44B7-BB04-96CAA6FBBE63}" sibTransId="{16192B5C-3496-405D-9A23-83F43C96C82E}"/>
    <dgm:cxn modelId="{5D9323F9-66AB-484C-BC50-2A9D15E691D0}" type="presOf" srcId="{CBA3515E-7B7B-4B9A-BA25-2783F459159C}" destId="{52505BEA-B2FD-49A5-9FBD-5306F86565E5}" srcOrd="0" destOrd="0" presId="urn:microsoft.com/office/officeart/2005/8/layout/vList2"/>
    <dgm:cxn modelId="{15E1F2B3-3ACC-4B30-955E-E37316D6F752}" type="presParOf" srcId="{F4BED16B-753F-4A4D-886B-96509E60FCA7}" destId="{52505BEA-B2FD-49A5-9FBD-5306F86565E5}" srcOrd="0" destOrd="0" presId="urn:microsoft.com/office/officeart/2005/8/layout/vList2"/>
    <dgm:cxn modelId="{CE365BEF-B1D0-49D4-BDBB-931BF3A01C63}" type="presParOf" srcId="{F4BED16B-753F-4A4D-886B-96509E60FCA7}" destId="{8BEC2353-3D75-4168-A5AC-251DEAC41E79}" srcOrd="1" destOrd="0" presId="urn:microsoft.com/office/officeart/2005/8/layout/vList2"/>
    <dgm:cxn modelId="{B242FA1E-32FC-47E6-8504-47C56CB55F3C}" type="presParOf" srcId="{F4BED16B-753F-4A4D-886B-96509E60FCA7}" destId="{1CC498DB-1A7E-4DDF-9875-2B43D4FADA9D}" srcOrd="2" destOrd="0" presId="urn:microsoft.com/office/officeart/2005/8/layout/vList2"/>
    <dgm:cxn modelId="{4D0F6F74-29CF-4523-B670-0F6A01DD5A18}" type="presParOf" srcId="{F4BED16B-753F-4A4D-886B-96509E60FCA7}" destId="{D2F232DD-BAF4-4885-AAE1-0CFC69D29E4A}" srcOrd="3" destOrd="0" presId="urn:microsoft.com/office/officeart/2005/8/layout/vList2"/>
    <dgm:cxn modelId="{B55A9619-AE1B-4536-B62C-2EF5AB7E442C}" type="presParOf" srcId="{F4BED16B-753F-4A4D-886B-96509E60FCA7}" destId="{4D52D672-4CFB-4093-A06F-681343F72305}" srcOrd="4" destOrd="0" presId="urn:microsoft.com/office/officeart/2005/8/layout/vList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650E84-87F1-444D-ABCC-971B9F33E42A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DF2B7F-1E55-4ADF-91EE-C3954D05D5CC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 dirty="0" err="1">
              <a:solidFill>
                <a:schemeClr val="bg1"/>
              </a:solidFill>
            </a:rPr>
            <a:t>One</a:t>
          </a:r>
          <a:r>
            <a:rPr lang="nl-NL" sz="2600" kern="1200" dirty="0">
              <a:solidFill>
                <a:schemeClr val="bg1"/>
              </a:solidFill>
            </a:rPr>
            <a:t> tool </a:t>
          </a:r>
          <a:r>
            <a:rPr lang="nl-NL" sz="2600" kern="1200" dirty="0" err="1">
              <a:solidFill>
                <a:schemeClr val="bg1"/>
              </a:solidFill>
            </a:rPr>
            <a:t>to</a:t>
          </a:r>
          <a:r>
            <a:rPr lang="nl-NL" sz="2600" kern="1200" dirty="0">
              <a:solidFill>
                <a:schemeClr val="bg1"/>
              </a:solidFill>
            </a:rPr>
            <a:t> </a:t>
          </a:r>
          <a:r>
            <a:rPr lang="nl-NL" sz="2600" kern="1200" dirty="0" err="1">
              <a:solidFill>
                <a:schemeClr val="bg1"/>
              </a:solidFill>
            </a:rPr>
            <a:t>rule</a:t>
          </a:r>
          <a:r>
            <a:rPr lang="nl-NL" sz="2600" kern="1200" dirty="0">
              <a:solidFill>
                <a:schemeClr val="bg1"/>
              </a:solidFill>
            </a:rPr>
            <a:t> </a:t>
          </a:r>
          <a:r>
            <a:rPr lang="nl-NL" sz="2600" kern="1200" dirty="0" err="1">
              <a:solidFill>
                <a:schemeClr val="bg1"/>
              </a:solidFill>
            </a:rPr>
            <a:t>them</a:t>
          </a:r>
          <a:r>
            <a:rPr lang="nl-NL" sz="2600" kern="1200" dirty="0">
              <a:solidFill>
                <a:schemeClr val="bg1"/>
              </a:solidFill>
            </a:rPr>
            <a:t> </a:t>
          </a:r>
          <a:r>
            <a:rPr lang="nl-NL" sz="2600" kern="1200" dirty="0" err="1">
              <a:solidFill>
                <a:schemeClr val="bg1"/>
              </a:solidFill>
            </a:rPr>
            <a:t>all</a:t>
          </a:r>
          <a:endParaRPr lang="en-US" sz="2600" kern="1200" dirty="0">
            <a:solidFill>
              <a:schemeClr val="bg1"/>
            </a:solidFill>
          </a:endParaRPr>
        </a:p>
      </dsp:txBody>
      <dsp:txXfrm>
        <a:off x="272324" y="3133719"/>
        <a:ext cx="3365458" cy="720000"/>
      </dsp:txXfrm>
    </dsp:sp>
    <dsp:sp modelId="{7846C534-AE14-4C75-B324-29B903DE437F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4CC9AB-9288-49A9-BDA7-0283B56C9E69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>
              <a:solidFill>
                <a:schemeClr val="bg1"/>
              </a:solidFill>
            </a:rPr>
            <a:t>First class citizen</a:t>
          </a:r>
        </a:p>
      </dsp:txBody>
      <dsp:txXfrm>
        <a:off x="4226739" y="3133719"/>
        <a:ext cx="3365458" cy="720000"/>
      </dsp:txXfrm>
    </dsp:sp>
    <dsp:sp modelId="{843D0D3D-6011-4DB8-B1BD-F71588418BCA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DD4D3F-00AD-47D4-B5C4-3AD0E2D9E83A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>
              <a:solidFill>
                <a:schemeClr val="bg1"/>
              </a:solidFill>
            </a:rPr>
            <a:t>Adjust to your workflow</a:t>
          </a:r>
        </a:p>
      </dsp:txBody>
      <dsp:txXfrm>
        <a:off x="8181153" y="3133719"/>
        <a:ext cx="3365458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AA24F8-4EBC-4899-ADAA-EA47D81E271C}">
      <dsp:nvSpPr>
        <dsp:cNvPr id="0" name=""/>
        <dsp:cNvSpPr/>
      </dsp:nvSpPr>
      <dsp:spPr>
        <a:xfrm>
          <a:off x="1148187" y="1113134"/>
          <a:ext cx="1234406" cy="123440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B43910-5744-46E7-86AF-9CACC6B5B5F0}">
      <dsp:nvSpPr>
        <dsp:cNvPr id="0" name=""/>
        <dsp:cNvSpPr/>
      </dsp:nvSpPr>
      <dsp:spPr>
        <a:xfrm>
          <a:off x="1952" y="2470183"/>
          <a:ext cx="3526875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600" b="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Browse </a:t>
          </a:r>
          <a:r>
            <a:rPr lang="nl-NL" sz="2600" b="0" kern="1200" dirty="0" err="1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and</a:t>
          </a:r>
          <a:r>
            <a:rPr lang="nl-NL" sz="2600" b="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 manage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sp:txBody>
      <dsp:txXfrm>
        <a:off x="1952" y="2470183"/>
        <a:ext cx="3526875" cy="810000"/>
      </dsp:txXfrm>
    </dsp:sp>
    <dsp:sp modelId="{48D03C00-4378-4442-8035-2A3AA287F1F1}">
      <dsp:nvSpPr>
        <dsp:cNvPr id="0" name=""/>
        <dsp:cNvSpPr/>
      </dsp:nvSpPr>
      <dsp:spPr>
        <a:xfrm>
          <a:off x="1952" y="3337225"/>
          <a:ext cx="3526875" cy="628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29C08C-4C38-419F-9683-F8715518A085}">
      <dsp:nvSpPr>
        <dsp:cNvPr id="0" name=""/>
        <dsp:cNvSpPr/>
      </dsp:nvSpPr>
      <dsp:spPr>
        <a:xfrm>
          <a:off x="5292265" y="1113134"/>
          <a:ext cx="1234406" cy="123440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0A7300-A0B8-4F42-B1CC-26B275D5D6AA}">
      <dsp:nvSpPr>
        <dsp:cNvPr id="0" name=""/>
        <dsp:cNvSpPr/>
      </dsp:nvSpPr>
      <dsp:spPr>
        <a:xfrm>
          <a:off x="4146030" y="2470183"/>
          <a:ext cx="3526875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Create</a:t>
          </a:r>
          <a:r>
            <a:rPr lang="nl-NL" sz="1800" b="0" kern="1200">
              <a:solidFill>
                <a:schemeClr val="bg1"/>
              </a:solidFill>
            </a:rPr>
            <a:t> </a:t>
          </a: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deployment templates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sp:txBody>
      <dsp:txXfrm>
        <a:off x="4146030" y="2470183"/>
        <a:ext cx="3526875" cy="810000"/>
      </dsp:txXfrm>
    </dsp:sp>
    <dsp:sp modelId="{EA7C38FF-1B64-4A16-A2C9-57F095C676CE}">
      <dsp:nvSpPr>
        <dsp:cNvPr id="0" name=""/>
        <dsp:cNvSpPr/>
      </dsp:nvSpPr>
      <dsp:spPr>
        <a:xfrm>
          <a:off x="4146030" y="3337225"/>
          <a:ext cx="3526875" cy="628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004BA3-D3C3-497A-AB32-38760DB71AAC}">
      <dsp:nvSpPr>
        <dsp:cNvPr id="0" name=""/>
        <dsp:cNvSpPr/>
      </dsp:nvSpPr>
      <dsp:spPr>
        <a:xfrm>
          <a:off x="9436343" y="1113134"/>
          <a:ext cx="1234406" cy="123440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9BCA27-EF93-4EFC-BFEC-3F1363FB353B}">
      <dsp:nvSpPr>
        <dsp:cNvPr id="0" name=""/>
        <dsp:cNvSpPr/>
      </dsp:nvSpPr>
      <dsp:spPr>
        <a:xfrm>
          <a:off x="8290109" y="2470183"/>
          <a:ext cx="3526875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Logic Apps on Functions runtime (preview)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sp:txBody>
      <dsp:txXfrm>
        <a:off x="8290109" y="2470183"/>
        <a:ext cx="3526875" cy="810000"/>
      </dsp:txXfrm>
    </dsp:sp>
    <dsp:sp modelId="{C8583C92-48FC-4D61-A9AE-1583F6965D98}">
      <dsp:nvSpPr>
        <dsp:cNvPr id="0" name=""/>
        <dsp:cNvSpPr/>
      </dsp:nvSpPr>
      <dsp:spPr>
        <a:xfrm>
          <a:off x="8290109" y="3337225"/>
          <a:ext cx="3526875" cy="628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0" kern="1200">
              <a:solidFill>
                <a:schemeClr val="bg1"/>
              </a:solidFill>
            </a:rPr>
            <a:t>Develop from Visual Studio Code</a:t>
          </a:r>
          <a:endParaRPr lang="en-US" sz="1700" b="0" kern="1200" dirty="0">
            <a:solidFill>
              <a:schemeClr val="bg1"/>
            </a:solidFill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0" kern="1200" dirty="0">
              <a:solidFill>
                <a:schemeClr val="bg1"/>
              </a:solidFill>
            </a:rPr>
            <a:t>New editor</a:t>
          </a:r>
          <a:endParaRPr lang="en-US" sz="1700" b="0" kern="1200" dirty="0">
            <a:solidFill>
              <a:schemeClr val="bg1"/>
            </a:solidFill>
          </a:endParaRPr>
        </a:p>
      </dsp:txBody>
      <dsp:txXfrm>
        <a:off x="8290109" y="3337225"/>
        <a:ext cx="3526875" cy="6280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DFC24E-E718-4548-A6D7-FB7808AAD33D}">
      <dsp:nvSpPr>
        <dsp:cNvPr id="0" name=""/>
        <dsp:cNvSpPr/>
      </dsp:nvSpPr>
      <dsp:spPr>
        <a:xfrm>
          <a:off x="1148187" y="1263775"/>
          <a:ext cx="1234406" cy="123440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64D307-3773-4E97-B24D-1FD1DFCAA84A}">
      <dsp:nvSpPr>
        <dsp:cNvPr id="0" name=""/>
        <dsp:cNvSpPr/>
      </dsp:nvSpPr>
      <dsp:spPr>
        <a:xfrm>
          <a:off x="1952" y="2607869"/>
          <a:ext cx="3526875" cy="529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200" b="0" kern="1200">
              <a:solidFill>
                <a:schemeClr val="bg1"/>
              </a:solidFill>
            </a:rPr>
            <a:t>Manage your environment</a:t>
          </a:r>
          <a:endParaRPr lang="en-US" sz="2200" b="0" kern="1200">
            <a:solidFill>
              <a:schemeClr val="bg1"/>
            </a:solidFill>
          </a:endParaRPr>
        </a:p>
      </dsp:txBody>
      <dsp:txXfrm>
        <a:off x="1952" y="2607869"/>
        <a:ext cx="3526875" cy="529031"/>
      </dsp:txXfrm>
    </dsp:sp>
    <dsp:sp modelId="{28AEA5B4-9E82-4FC7-9F01-3DFE589726C0}">
      <dsp:nvSpPr>
        <dsp:cNvPr id="0" name=""/>
        <dsp:cNvSpPr/>
      </dsp:nvSpPr>
      <dsp:spPr>
        <a:xfrm>
          <a:off x="1952" y="3187917"/>
          <a:ext cx="3526875" cy="626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B2CAFA-829D-49B1-8B24-AD23E7CBE3A4}">
      <dsp:nvSpPr>
        <dsp:cNvPr id="0" name=""/>
        <dsp:cNvSpPr/>
      </dsp:nvSpPr>
      <dsp:spPr>
        <a:xfrm>
          <a:off x="5292265" y="1263775"/>
          <a:ext cx="1234406" cy="123440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9BFAF5-9D26-43FF-AA36-979A9BB0B741}">
      <dsp:nvSpPr>
        <dsp:cNvPr id="0" name=""/>
        <dsp:cNvSpPr/>
      </dsp:nvSpPr>
      <dsp:spPr>
        <a:xfrm>
          <a:off x="4146030" y="2607869"/>
          <a:ext cx="3526875" cy="529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200" b="0" kern="1200">
              <a:solidFill>
                <a:schemeClr val="bg1"/>
              </a:solidFill>
            </a:rPr>
            <a:t>Extract deployment templates</a:t>
          </a:r>
          <a:endParaRPr lang="en-US" sz="2200" b="0" kern="1200">
            <a:solidFill>
              <a:schemeClr val="bg1"/>
            </a:solidFill>
          </a:endParaRPr>
        </a:p>
      </dsp:txBody>
      <dsp:txXfrm>
        <a:off x="4146030" y="2607869"/>
        <a:ext cx="3526875" cy="529031"/>
      </dsp:txXfrm>
    </dsp:sp>
    <dsp:sp modelId="{BE2B50BC-8550-4809-BD0C-DF1ABD70D2E1}">
      <dsp:nvSpPr>
        <dsp:cNvPr id="0" name=""/>
        <dsp:cNvSpPr/>
      </dsp:nvSpPr>
      <dsp:spPr>
        <a:xfrm>
          <a:off x="4146030" y="3187917"/>
          <a:ext cx="3526875" cy="626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E0BE94-DCAE-4262-994B-3FB748C599DB}">
      <dsp:nvSpPr>
        <dsp:cNvPr id="0" name=""/>
        <dsp:cNvSpPr/>
      </dsp:nvSpPr>
      <dsp:spPr>
        <a:xfrm>
          <a:off x="9436343" y="1263775"/>
          <a:ext cx="1234406" cy="123440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AA2B4D-935C-4634-BFDE-79DE21D212AD}">
      <dsp:nvSpPr>
        <dsp:cNvPr id="0" name=""/>
        <dsp:cNvSpPr/>
      </dsp:nvSpPr>
      <dsp:spPr>
        <a:xfrm>
          <a:off x="8290109" y="2607869"/>
          <a:ext cx="3526875" cy="529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200" b="0" kern="1200">
              <a:solidFill>
                <a:schemeClr val="bg1"/>
              </a:solidFill>
            </a:rPr>
            <a:t>Test your APIs</a:t>
          </a:r>
          <a:endParaRPr lang="en-US" sz="2200" b="0" kern="1200">
            <a:solidFill>
              <a:schemeClr val="bg1"/>
            </a:solidFill>
          </a:endParaRPr>
        </a:p>
      </dsp:txBody>
      <dsp:txXfrm>
        <a:off x="8290109" y="2607869"/>
        <a:ext cx="3526875" cy="529031"/>
      </dsp:txXfrm>
    </dsp:sp>
    <dsp:sp modelId="{17C84536-5AFE-47B3-8615-78A9E89B5272}">
      <dsp:nvSpPr>
        <dsp:cNvPr id="0" name=""/>
        <dsp:cNvSpPr/>
      </dsp:nvSpPr>
      <dsp:spPr>
        <a:xfrm>
          <a:off x="8290109" y="3187917"/>
          <a:ext cx="3526875" cy="626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0" kern="1200">
              <a:solidFill>
                <a:schemeClr val="bg1"/>
              </a:solidFill>
            </a:rPr>
            <a:t>REST Client</a:t>
          </a:r>
          <a:endParaRPr lang="en-US" sz="1700" b="0" kern="1200">
            <a:solidFill>
              <a:schemeClr val="bg1"/>
            </a:solidFill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0" kern="1200">
              <a:solidFill>
                <a:schemeClr val="bg1"/>
              </a:solidFill>
            </a:rPr>
            <a:t>.vscode settings</a:t>
          </a:r>
          <a:endParaRPr lang="en-US" sz="1700" b="0" kern="1200">
            <a:solidFill>
              <a:schemeClr val="bg1"/>
            </a:solidFill>
          </a:endParaRPr>
        </a:p>
      </dsp:txBody>
      <dsp:txXfrm>
        <a:off x="8290109" y="3187917"/>
        <a:ext cx="3526875" cy="62671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430764-A383-46DA-AEBB-F2277E0CF8B7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501692-F7E0-4315-B0C4-02A9BB9AB1A4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>
              <a:solidFill>
                <a:schemeClr val="bg1"/>
              </a:solidFill>
            </a:rPr>
            <a:t>Develop and debug</a:t>
          </a:r>
          <a:endParaRPr lang="en-US" sz="2400" kern="1200">
            <a:solidFill>
              <a:schemeClr val="bg1"/>
            </a:solidFill>
          </a:endParaRPr>
        </a:p>
      </dsp:txBody>
      <dsp:txXfrm>
        <a:off x="272324" y="3133719"/>
        <a:ext cx="3365458" cy="720000"/>
      </dsp:txXfrm>
    </dsp:sp>
    <dsp:sp modelId="{488511D1-C94E-4008-BEE9-264A5AE10124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8E862B-6470-4CC5-A5A4-6956ADD783D1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>
              <a:solidFill>
                <a:schemeClr val="bg1"/>
              </a:solidFill>
            </a:rPr>
            <a:t>Manage and monitor</a:t>
          </a:r>
          <a:endParaRPr lang="en-US" sz="2400" kern="1200">
            <a:solidFill>
              <a:schemeClr val="bg1"/>
            </a:solidFill>
          </a:endParaRPr>
        </a:p>
      </dsp:txBody>
      <dsp:txXfrm>
        <a:off x="4226739" y="3133719"/>
        <a:ext cx="3365458" cy="720000"/>
      </dsp:txXfrm>
    </dsp:sp>
    <dsp:sp modelId="{720FAF78-9BE0-4F7B-9E60-4268D1CB71FA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01924E-7A8C-4B90-BF31-47E55B5CC392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>
              <a:solidFill>
                <a:schemeClr val="bg1"/>
              </a:solidFill>
            </a:rPr>
            <a:t>Durable Functions Monitor</a:t>
          </a:r>
          <a:endParaRPr lang="en-US" sz="2400" kern="1200">
            <a:solidFill>
              <a:schemeClr val="bg1"/>
            </a:solidFill>
          </a:endParaRPr>
        </a:p>
      </dsp:txBody>
      <dsp:txXfrm>
        <a:off x="8181153" y="3133719"/>
        <a:ext cx="3365458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430764-A383-46DA-AEBB-F2277E0CF8B7}">
      <dsp:nvSpPr>
        <dsp:cNvPr id="0" name=""/>
        <dsp:cNvSpPr/>
      </dsp:nvSpPr>
      <dsp:spPr>
        <a:xfrm>
          <a:off x="478245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501692-F7E0-4315-B0C4-02A9BB9AB1A4}">
      <dsp:nvSpPr>
        <dsp:cNvPr id="0" name=""/>
        <dsp:cNvSpPr/>
      </dsp:nvSpPr>
      <dsp:spPr>
        <a:xfrm>
          <a:off x="5965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Intellisense and syntax highlighting</a:t>
          </a:r>
          <a:endParaRPr lang="en-US" sz="1500" kern="1200">
            <a:solidFill>
              <a:schemeClr val="bg1"/>
            </a:solidFill>
          </a:endParaRPr>
        </a:p>
      </dsp:txBody>
      <dsp:txXfrm>
        <a:off x="5965" y="2734493"/>
        <a:ext cx="1717382" cy="686953"/>
      </dsp:txXfrm>
    </dsp:sp>
    <dsp:sp modelId="{BEFC1D79-2989-49D2-8122-5FF3D2C550CE}">
      <dsp:nvSpPr>
        <dsp:cNvPr id="0" name=""/>
        <dsp:cNvSpPr/>
      </dsp:nvSpPr>
      <dsp:spPr>
        <a:xfrm>
          <a:off x="2496170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368328-97C0-4C56-9F20-2BD9B7C4292E}">
      <dsp:nvSpPr>
        <dsp:cNvPr id="0" name=""/>
        <dsp:cNvSpPr/>
      </dsp:nvSpPr>
      <dsp:spPr>
        <a:xfrm>
          <a:off x="202388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Snippets</a:t>
          </a:r>
        </a:p>
      </dsp:txBody>
      <dsp:txXfrm>
        <a:off x="2023889" y="2734493"/>
        <a:ext cx="1717382" cy="686953"/>
      </dsp:txXfrm>
    </dsp:sp>
    <dsp:sp modelId="{931E625C-C213-4477-9908-960F700CA7FD}">
      <dsp:nvSpPr>
        <dsp:cNvPr id="0" name=""/>
        <dsp:cNvSpPr/>
      </dsp:nvSpPr>
      <dsp:spPr>
        <a:xfrm>
          <a:off x="4514094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D7833E-DB80-47B1-8605-5C9A42D1A6C7}">
      <dsp:nvSpPr>
        <dsp:cNvPr id="0" name=""/>
        <dsp:cNvSpPr/>
      </dsp:nvSpPr>
      <dsp:spPr>
        <a:xfrm>
          <a:off x="4041814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Schema and parameter validation</a:t>
          </a:r>
        </a:p>
      </dsp:txBody>
      <dsp:txXfrm>
        <a:off x="4041814" y="2734493"/>
        <a:ext cx="1717382" cy="686953"/>
      </dsp:txXfrm>
    </dsp:sp>
    <dsp:sp modelId="{753F7087-5427-45E3-AF3D-CEA7C448CCD4}">
      <dsp:nvSpPr>
        <dsp:cNvPr id="0" name=""/>
        <dsp:cNvSpPr/>
      </dsp:nvSpPr>
      <dsp:spPr>
        <a:xfrm>
          <a:off x="6532019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DE4850-7F97-41F9-B2B5-4B5BA6923B3F}">
      <dsp:nvSpPr>
        <dsp:cNvPr id="0" name=""/>
        <dsp:cNvSpPr/>
      </dsp:nvSpPr>
      <dsp:spPr>
        <a:xfrm>
          <a:off x="605973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Sorting</a:t>
          </a:r>
        </a:p>
      </dsp:txBody>
      <dsp:txXfrm>
        <a:off x="6059739" y="2734493"/>
        <a:ext cx="1717382" cy="686953"/>
      </dsp:txXfrm>
    </dsp:sp>
    <dsp:sp modelId="{C455A433-2A99-49C4-91D0-25310932BAFF}">
      <dsp:nvSpPr>
        <dsp:cNvPr id="0" name=""/>
        <dsp:cNvSpPr/>
      </dsp:nvSpPr>
      <dsp:spPr>
        <a:xfrm>
          <a:off x="8549944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8DCCF5-57E5-44B7-8BA9-D1CB84C759E0}">
      <dsp:nvSpPr>
        <dsp:cNvPr id="0" name=""/>
        <dsp:cNvSpPr/>
      </dsp:nvSpPr>
      <dsp:spPr>
        <a:xfrm>
          <a:off x="8077664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Extraxt variables and parameters</a:t>
          </a:r>
        </a:p>
      </dsp:txBody>
      <dsp:txXfrm>
        <a:off x="8077664" y="2734493"/>
        <a:ext cx="1717382" cy="686953"/>
      </dsp:txXfrm>
    </dsp:sp>
    <dsp:sp modelId="{7342FCCC-8C05-4B62-ADB6-BB9DF64735DB}">
      <dsp:nvSpPr>
        <dsp:cNvPr id="0" name=""/>
        <dsp:cNvSpPr/>
      </dsp:nvSpPr>
      <dsp:spPr>
        <a:xfrm>
          <a:off x="10567869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903A02-45B4-45B4-8059-4080A9039D08}">
      <dsp:nvSpPr>
        <dsp:cNvPr id="0" name=""/>
        <dsp:cNvSpPr/>
      </dsp:nvSpPr>
      <dsp:spPr>
        <a:xfrm>
          <a:off x="1009558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ARM Template Viewer</a:t>
          </a:r>
        </a:p>
      </dsp:txBody>
      <dsp:txXfrm>
        <a:off x="10095589" y="2734493"/>
        <a:ext cx="1717382" cy="68695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4F03B1-0BC4-48E0-AF3C-E237F7E912E7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18495E-676A-497F-80B9-5A277EE23406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Real-time collaboration</a:t>
          </a:r>
          <a:endParaRPr lang="en-US" sz="2300" kern="1200">
            <a:solidFill>
              <a:schemeClr val="bg1"/>
            </a:solidFill>
          </a:endParaRPr>
        </a:p>
      </dsp:txBody>
      <dsp:txXfrm>
        <a:off x="272324" y="3133719"/>
        <a:ext cx="3365458" cy="720000"/>
      </dsp:txXfrm>
    </dsp:sp>
    <dsp:sp modelId="{4B85DF44-3C4C-4199-9F58-6B60331416F0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1E8CDC-A477-44A7-A550-1FB955B867B6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Editing and debugging</a:t>
          </a:r>
        </a:p>
      </dsp:txBody>
      <dsp:txXfrm>
        <a:off x="4226739" y="3133719"/>
        <a:ext cx="3365458" cy="720000"/>
      </dsp:txXfrm>
    </dsp:sp>
    <dsp:sp modelId="{01684E30-1226-46EA-8057-2F2E682CE06E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EFC74B-DC5A-4360-B3BB-561E8E27DAD9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Including live audio and text chat</a:t>
          </a:r>
        </a:p>
      </dsp:txBody>
      <dsp:txXfrm>
        <a:off x="8181153" y="3133719"/>
        <a:ext cx="3365458" cy="7200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E78151-0270-49BC-B8F9-F6F6D5DB78CD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4DDD7D-4BD8-4936-BC28-0687ADCEB206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Get started quickly</a:t>
          </a:r>
          <a:endParaRPr lang="en-US" sz="2300" kern="1200">
            <a:solidFill>
              <a:schemeClr val="bg1"/>
            </a:solidFill>
          </a:endParaRPr>
        </a:p>
      </dsp:txBody>
      <dsp:txXfrm>
        <a:off x="272324" y="3133719"/>
        <a:ext cx="3365458" cy="720000"/>
      </dsp:txXfrm>
    </dsp:sp>
    <dsp:sp modelId="{43B8EAAD-6B56-4071-9E25-D0D29B0E9CD0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07A8F2-3E8B-41F5-8914-94F8742B1853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Same setup anywhere</a:t>
          </a:r>
          <a:endParaRPr lang="en-US" sz="2300" kern="1200">
            <a:solidFill>
              <a:schemeClr val="bg1"/>
            </a:solidFill>
          </a:endParaRPr>
        </a:p>
      </dsp:txBody>
      <dsp:txXfrm>
        <a:off x="4226739" y="3133719"/>
        <a:ext cx="3365458" cy="720000"/>
      </dsp:txXfrm>
    </dsp:sp>
    <dsp:sp modelId="{AE8A724B-20A9-414D-8E00-857666C025DC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55B70D-685D-4C98-80C8-7FE0578D1E7F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Work locally or in a browser</a:t>
          </a:r>
          <a:endParaRPr lang="en-US" sz="2300" kern="1200">
            <a:solidFill>
              <a:schemeClr val="bg1"/>
            </a:solidFill>
          </a:endParaRPr>
        </a:p>
      </dsp:txBody>
      <dsp:txXfrm>
        <a:off x="8181153" y="3133719"/>
        <a:ext cx="3365458" cy="7200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E78151-0270-49BC-B8F9-F6F6D5DB78CD}">
      <dsp:nvSpPr>
        <dsp:cNvPr id="0" name=""/>
        <dsp:cNvSpPr/>
      </dsp:nvSpPr>
      <dsp:spPr>
        <a:xfrm>
          <a:off x="1087428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4DDD7D-4BD8-4936-BC28-0687ADCEB206}">
      <dsp:nvSpPr>
        <dsp:cNvPr id="0" name=""/>
        <dsp:cNvSpPr/>
      </dsp:nvSpPr>
      <dsp:spPr>
        <a:xfrm>
          <a:off x="420228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JSON / XML</a:t>
          </a:r>
          <a:endParaRPr lang="en-US" sz="2300" kern="1200">
            <a:solidFill>
              <a:schemeClr val="bg1"/>
            </a:solidFill>
          </a:endParaRPr>
        </a:p>
      </dsp:txBody>
      <dsp:txXfrm>
        <a:off x="420228" y="2885038"/>
        <a:ext cx="2426183" cy="720000"/>
      </dsp:txXfrm>
    </dsp:sp>
    <dsp:sp modelId="{A5828502-E4D5-4D51-89F3-7155DD6284A4}">
      <dsp:nvSpPr>
        <dsp:cNvPr id="0" name=""/>
        <dsp:cNvSpPr/>
      </dsp:nvSpPr>
      <dsp:spPr>
        <a:xfrm>
          <a:off x="3938194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B4E8DA-82A9-410C-8144-6C292F84CAAA}">
      <dsp:nvSpPr>
        <dsp:cNvPr id="0" name=""/>
        <dsp:cNvSpPr/>
      </dsp:nvSpPr>
      <dsp:spPr>
        <a:xfrm>
          <a:off x="3270993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GitHub / Azure DevOps</a:t>
          </a:r>
        </a:p>
      </dsp:txBody>
      <dsp:txXfrm>
        <a:off x="3270993" y="2885038"/>
        <a:ext cx="2426183" cy="720000"/>
      </dsp:txXfrm>
    </dsp:sp>
    <dsp:sp modelId="{F59091CF-FC2F-42F9-A531-2C190D904B0B}">
      <dsp:nvSpPr>
        <dsp:cNvPr id="0" name=""/>
        <dsp:cNvSpPr/>
      </dsp:nvSpPr>
      <dsp:spPr>
        <a:xfrm>
          <a:off x="6788960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459798-CB34-4101-BEDA-10FA67B068AC}">
      <dsp:nvSpPr>
        <dsp:cNvPr id="0" name=""/>
        <dsp:cNvSpPr/>
      </dsp:nvSpPr>
      <dsp:spPr>
        <a:xfrm>
          <a:off x="6121759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Linting</a:t>
          </a:r>
        </a:p>
      </dsp:txBody>
      <dsp:txXfrm>
        <a:off x="6121759" y="2885038"/>
        <a:ext cx="2426183" cy="720000"/>
      </dsp:txXfrm>
    </dsp:sp>
    <dsp:sp modelId="{A510ABCA-F59C-49E4-BDCC-D95B0BB555AB}">
      <dsp:nvSpPr>
        <dsp:cNvPr id="0" name=""/>
        <dsp:cNvSpPr/>
      </dsp:nvSpPr>
      <dsp:spPr>
        <a:xfrm>
          <a:off x="9639725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CF40EA-9AEC-4161-A54A-C1119882B428}">
      <dsp:nvSpPr>
        <dsp:cNvPr id="0" name=""/>
        <dsp:cNvSpPr/>
      </dsp:nvSpPr>
      <dsp:spPr>
        <a:xfrm>
          <a:off x="8972525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Draw.io</a:t>
          </a:r>
        </a:p>
      </dsp:txBody>
      <dsp:txXfrm>
        <a:off x="8972525" y="2885038"/>
        <a:ext cx="2426183" cy="7200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505BEA-B2FD-49A5-9FBD-5306F86565E5}">
      <dsp:nvSpPr>
        <dsp:cNvPr id="0" name=""/>
        <dsp:cNvSpPr/>
      </dsp:nvSpPr>
      <dsp:spPr>
        <a:xfrm>
          <a:off x="0" y="5383"/>
          <a:ext cx="11818936" cy="15740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6000" kern="1200"/>
            <a:t>Productivity</a:t>
          </a:r>
          <a:endParaRPr lang="en-US" sz="6000" kern="1200"/>
        </a:p>
      </dsp:txBody>
      <dsp:txXfrm>
        <a:off x="76837" y="82220"/>
        <a:ext cx="11665262" cy="1420341"/>
      </dsp:txXfrm>
    </dsp:sp>
    <dsp:sp modelId="{1CC498DB-1A7E-4DDF-9875-2B43D4FADA9D}">
      <dsp:nvSpPr>
        <dsp:cNvPr id="0" name=""/>
        <dsp:cNvSpPr/>
      </dsp:nvSpPr>
      <dsp:spPr>
        <a:xfrm>
          <a:off x="0" y="1752198"/>
          <a:ext cx="11818936" cy="1574015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6000" kern="1200"/>
            <a:t>Extensions</a:t>
          </a:r>
          <a:endParaRPr lang="en-US" sz="6000" kern="1200"/>
        </a:p>
      </dsp:txBody>
      <dsp:txXfrm>
        <a:off x="76837" y="1829035"/>
        <a:ext cx="11665262" cy="1420341"/>
      </dsp:txXfrm>
    </dsp:sp>
    <dsp:sp modelId="{4D52D672-4CFB-4093-A06F-681343F72305}">
      <dsp:nvSpPr>
        <dsp:cNvPr id="0" name=""/>
        <dsp:cNvSpPr/>
      </dsp:nvSpPr>
      <dsp:spPr>
        <a:xfrm>
          <a:off x="0" y="3499014"/>
          <a:ext cx="11818936" cy="1574015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6000" kern="1200"/>
            <a:t>Visual Studio Code </a:t>
          </a:r>
          <a:r>
            <a:rPr lang="en-US" sz="6000" kern="1200"/>
            <a:t>♥ </a:t>
          </a:r>
          <a:r>
            <a:rPr lang="nl-NL" sz="6000" kern="1200"/>
            <a:t>Azure</a:t>
          </a:r>
          <a:endParaRPr lang="en-US" sz="6000" kern="1200"/>
        </a:p>
      </dsp:txBody>
      <dsp:txXfrm>
        <a:off x="76837" y="3575851"/>
        <a:ext cx="11665262" cy="14203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jpeg>
</file>

<file path=ppt/media/image60.png>
</file>

<file path=ppt/media/image61.svg>
</file>

<file path=ppt/media/image62.png>
</file>

<file path=ppt/media/image63.svg>
</file>

<file path=ppt/media/image64.png>
</file>

<file path=ppt/media/image65.png>
</file>

<file path=ppt/media/image66.png>
</file>

<file path=ppt/media/image67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CE643F-138F-48CC-AE6B-289AF408D8F4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88FE85-241A-4F59-873E-2024782837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0749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DurableFunctionsMonitor.durablefunctionsmonitor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12/6/2020 11:08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753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273C79-4994-47A5-A6AE-527D06C8FC24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9738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Durable Functions Monitor - Visual Studio Marketplace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88FE85-241A-4F59-873E-202478283761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7878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88FE85-241A-4F59-873E-202478283761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77505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Focus on </a:t>
            </a:r>
            <a:r>
              <a:rPr lang="nl-NL" dirty="0" err="1"/>
              <a:t>getting</a:t>
            </a:r>
            <a:r>
              <a:rPr lang="nl-NL" dirty="0"/>
              <a:t> more </a:t>
            </a:r>
            <a:r>
              <a:rPr lang="nl-NL" dirty="0" err="1"/>
              <a:t>productivity</a:t>
            </a:r>
            <a:r>
              <a:rPr lang="nl-NL" dirty="0"/>
              <a:t> by </a:t>
            </a:r>
            <a:r>
              <a:rPr lang="nl-NL" dirty="0" err="1"/>
              <a:t>using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right tool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job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Extensions</a:t>
            </a:r>
            <a:r>
              <a:rPr lang="nl-NL" dirty="0"/>
              <a:t> </a:t>
            </a:r>
            <a:r>
              <a:rPr lang="nl-NL" dirty="0" err="1"/>
              <a:t>allow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customize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needs</a:t>
            </a:r>
            <a:endParaRPr lang="nl-NL" dirty="0"/>
          </a:p>
          <a:p>
            <a:r>
              <a:rPr lang="nl-NL" dirty="0" err="1"/>
              <a:t>Use</a:t>
            </a:r>
            <a:r>
              <a:rPr lang="nl-NL" dirty="0"/>
              <a:t> Visual Studio Code </a:t>
            </a:r>
            <a:r>
              <a:rPr lang="nl-NL" dirty="0" err="1"/>
              <a:t>when</a:t>
            </a:r>
            <a:r>
              <a:rPr lang="nl-NL" dirty="0"/>
              <a:t> </a:t>
            </a:r>
            <a:r>
              <a:rPr lang="nl-NL" dirty="0" err="1"/>
              <a:t>working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Azure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88FE85-241A-4F59-873E-202478283761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6298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Rustig spreken!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12/6/2020 11:43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336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C3094-B357-4604-AD61-4DAF5563C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756C13-9BED-4F62-B3F8-F7E28DC27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454E3-A9F6-4F09-BB0B-BDD5A5387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66DEB-B2CF-4CA0-ABEC-8A9A43819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EB2F-4354-425B-8715-87C8E89ED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8279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7C6E-2596-4980-801D-4CDA076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411788"/>
          </a:xfrm>
        </p:spPr>
        <p:txBody>
          <a:bodyPr anchor="ctr">
            <a:normAutofit/>
          </a:bodyPr>
          <a:lstStyle>
            <a:lvl1pPr>
              <a:defRPr lang="en-NL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A240-EA0B-4EAC-A1ED-C6D98FD97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4B16B-51B6-415D-A454-7BC8A360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BB79D-5D5A-4F4F-A410-8E42F9D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FAF42-01AA-4934-A765-D576E8CD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00014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5DA9-1A98-4686-BB5B-814322F4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9B4037-7A4A-4384-BE2D-2DA395F6C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F72D5-A0BA-484C-B089-42D46786B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AD2AD-0FDB-4449-B372-27DD24120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EFA7C-ABC0-4494-8BC6-A54D2D485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98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36A39D-C168-4465-9B46-8F14734DAB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6CD48-DCD0-4DAB-BBDA-F31EA1154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538D0-3720-4020-BC79-BB90653E4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A4044-D15A-4411-B7C6-B765E3E58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88C63-0AB8-4F72-AB7A-BB25E97E6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04832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9082" y="424166"/>
            <a:ext cx="11336039" cy="758022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131837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102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70638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>
                <a:solidFill>
                  <a:srgbClr val="3F3F3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86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40180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EF8A5-01A4-4603-986F-092FE964A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04700-5445-4C58-B6C5-34A9AEF00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9CBD6-B2EA-4D9C-A02B-B45A08C14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D0EFC-A16C-4FDC-ACDB-9D4E56EB9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2DEDC-A50F-4831-9A5E-3C26DC0A1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797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E7DFE-F084-40D8-B6C8-674D1B8C4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06B8E-BF0F-4032-B72E-6307AF172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7BE0B-00E7-47A7-9F57-E9E838527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91B46-4551-4DD4-9726-8CE5D53F3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99084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9584E-8BDD-4756-80D4-2CE632193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D8D2C-B27B-4ABC-9C39-41965271FC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F5DDF6-C529-42A7-B553-517FCBBF7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05F5D-04AD-4599-B46C-155DD392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B5E8B-D0FF-40C0-97B4-867DF1718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94DA0-DECA-41E4-B80B-938771EA9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713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23430-FF43-48DF-A2E9-E7103A705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F6292-D563-4F85-B2CC-056649DB3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1294F4-5C2E-4083-9C13-AB7B62AFC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CA8C98-5548-4DA4-A15A-AC97FD8DC0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5E318C-F287-44A3-91C1-1A92A2DA70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F8DF5-DEDD-45CC-AD48-9AE52BBA2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570A3C-3513-464C-88D6-444F9E98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98AFE8-E065-40B2-8341-10DCE61DA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917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ECEC-3B12-427B-969F-C60B718F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6E42A9-19E5-4624-AF61-EBD730A19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E2DA4E-7B7F-4A07-86F3-5B7E7F1B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B592C-D0E2-4F38-81AC-4E1EEBC2F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624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DC95B-5C86-4F9E-ACE4-860A8B23B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E2A4F4-A7DA-4180-A948-F1383AC1E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4E352-9625-4FD4-88F7-8E024D345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2012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7C6E-2596-4980-801D-4CDA076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lang="en-NL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A240-EA0B-4EAC-A1ED-C6D98FD97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EAD39-1E5D-42F1-9147-DEB2C8056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lang="en-US" dirty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4B16B-51B6-415D-A454-7BC8A360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BB79D-5D5A-4F4F-A410-8E42F9D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FAF42-01AA-4934-A765-D576E8CD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147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2757-3BE4-4DB7-9156-9E97D50A3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864B31-42E3-4363-AEAF-0B120997B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E55C2-2A68-4DE8-94DF-75EB3D8FC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23E0C-4446-4F6D-82DD-41CF8E7E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509FF-C794-486A-B998-87F2C0830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22FFF7-BF6C-4711-843B-4BB5EB23C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882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402C9B-80E2-4CC6-BCCB-09773E943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23" y="78115"/>
            <a:ext cx="11817893" cy="964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68C14-B504-4A27-956E-722C2041F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723" y="1098198"/>
            <a:ext cx="11817893" cy="5078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63A8A-55E2-4A4B-B99C-26BD58DFE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7CBBCD-FCA7-4A0A-BFC8-45C2ABABFA32}" type="datetimeFigureOut">
              <a:rPr lang="nl-NL" smtClean="0"/>
              <a:t>6-12-2020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120F9-0192-438A-9802-34696E7C7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A6A843-5F1C-49C9-9055-DB84A574AFAA}"/>
              </a:ext>
            </a:extLst>
          </p:cNvPr>
          <p:cNvSpPr txBox="1"/>
          <p:nvPr/>
        </p:nvSpPr>
        <p:spPr>
          <a:xfrm>
            <a:off x="10978534" y="6408107"/>
            <a:ext cx="11031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accent3"/>
                </a:solidFill>
              </a:rPr>
              <a:t>@</a:t>
            </a:r>
            <a:r>
              <a:rPr lang="en-US" sz="1100" dirty="0" err="1">
                <a:solidFill>
                  <a:schemeClr val="accent3"/>
                </a:solidFill>
              </a:rPr>
              <a:t>egrootenboer</a:t>
            </a:r>
            <a:endParaRPr lang="en-NL" sz="11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696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400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4000" kern="120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600" kern="1200"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7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9ADE5B-55E9-485D-8E7E-BB3EA9D2B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28" y="6310865"/>
            <a:ext cx="2010599" cy="398877"/>
          </a:xfrm>
          <a:prstGeom prst="rect">
            <a:avLst/>
          </a:prstGeom>
        </p:spPr>
      </p:pic>
      <p:sp>
        <p:nvSpPr>
          <p:cNvPr id="7" name="Title 2"/>
          <p:cNvSpPr>
            <a:spLocks noGrp="1"/>
          </p:cNvSpPr>
          <p:nvPr>
            <p:ph type="ctrTitle"/>
          </p:nvPr>
        </p:nvSpPr>
        <p:spPr>
          <a:xfrm>
            <a:off x="1792770" y="148258"/>
            <a:ext cx="9142703" cy="888062"/>
          </a:xfrm>
        </p:spPr>
        <p:txBody>
          <a:bodyPr>
            <a:noAutofit/>
          </a:bodyPr>
          <a:lstStyle/>
          <a:p>
            <a:r>
              <a:rPr kumimoji="0" lang="en-US" sz="28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  <a:t>Improve your Azure productivity</a:t>
            </a:r>
            <a:br>
              <a:rPr kumimoji="0" lang="en-US" sz="28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kumimoji="0" lang="en-US" sz="20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  <a:t>Using Visual Studio Code</a:t>
            </a:r>
            <a:endParaRPr lang="nl-NL" sz="3600" dirty="0"/>
          </a:p>
        </p:txBody>
      </p:sp>
      <p:sp>
        <p:nvSpPr>
          <p:cNvPr id="8" name="Text Placeholder 4"/>
          <p:cNvSpPr>
            <a:spLocks noGrp="1"/>
          </p:cNvSpPr>
          <p:nvPr>
            <p:ph type="subTitle" idx="1"/>
          </p:nvPr>
        </p:nvSpPr>
        <p:spPr>
          <a:xfrm>
            <a:off x="1524648" y="1160131"/>
            <a:ext cx="9142703" cy="641714"/>
          </a:xfrm>
        </p:spPr>
        <p:txBody>
          <a:bodyPr/>
          <a:lstStyle/>
          <a:p>
            <a:r>
              <a:rPr lang="en-US" sz="3300" b="1" i="1" dirty="0">
                <a:latin typeface="Segoe UI Light"/>
              </a:rPr>
              <a:t>Eldert Grootenboer</a:t>
            </a:r>
          </a:p>
        </p:txBody>
      </p:sp>
    </p:spTree>
    <p:extLst>
      <p:ext uri="{BB962C8B-B14F-4D97-AF65-F5344CB8AC3E}">
        <p14:creationId xmlns:p14="http://schemas.microsoft.com/office/powerpoint/2010/main" val="2743749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4B649-D1D9-41C1-9F6B-46C6164BC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 dirty="0"/>
              <a:t>Live Share</a:t>
            </a:r>
            <a:endParaRPr lang="nl-NL" dirty="0"/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6356F97F-B789-4319-B230-3A4F331A61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6664214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302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563F0-8D35-4EAB-AC28-97E9A39A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GitHub Codespaces</a:t>
            </a:r>
            <a:endParaRPr lang="nl-NL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1854C8D-39FA-4CEC-8BB5-41700FBC76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3716164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499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563F0-8D35-4EAB-AC28-97E9A39A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Customize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needs</a:t>
            </a:r>
            <a:endParaRPr lang="nl-NL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1854C8D-39FA-4CEC-8BB5-41700FBC76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2009684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85310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D873286-201C-4443-BD11-FEF6637E9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Almost</a:t>
            </a:r>
            <a:r>
              <a:rPr lang="nl-NL" dirty="0"/>
              <a:t> </a:t>
            </a:r>
            <a:r>
              <a:rPr lang="nl-NL" dirty="0" err="1"/>
              <a:t>done</a:t>
            </a:r>
            <a:r>
              <a:rPr lang="nl-NL" dirty="0"/>
              <a:t>…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0F58E6-8D9B-46BC-80D9-DDAC08B6A8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424272"/>
            <a:ext cx="6172200" cy="3999930"/>
          </a:xfrm>
        </p:spPr>
      </p:pic>
    </p:spTree>
    <p:extLst>
      <p:ext uri="{BB962C8B-B14F-4D97-AF65-F5344CB8AC3E}">
        <p14:creationId xmlns:p14="http://schemas.microsoft.com/office/powerpoint/2010/main" val="4173056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5E9DF-6E25-497D-AE5F-F33E3E333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DAE318F6-D171-44B3-85F3-383F48FF17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3384682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460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5E76B-98B8-4D90-8AEA-7411FE79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446" y="1396289"/>
            <a:ext cx="43991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Thank You!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413F6D-2B4F-4F91-A559-857AC1762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58" y="276649"/>
            <a:ext cx="2721278" cy="2239280"/>
          </a:xfrm>
          <a:prstGeom prst="rect">
            <a:avLst/>
          </a:prstGeom>
        </p:spPr>
      </p:pic>
      <p:pic>
        <p:nvPicPr>
          <p:cNvPr id="14" name="Picture 2" descr="Image result for twitter logo">
            <a:extLst>
              <a:ext uri="{FF2B5EF4-FFF2-40B4-BE49-F238E27FC236}">
                <a16:creationId xmlns:a16="http://schemas.microsoft.com/office/drawing/2014/main" id="{17D8DC3E-938A-4B8E-9849-BB9EC563A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1142" y="4658549"/>
            <a:ext cx="2159475" cy="192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Image result for linkedin logo">
            <a:extLst>
              <a:ext uri="{FF2B5EF4-FFF2-40B4-BE49-F238E27FC236}">
                <a16:creationId xmlns:a16="http://schemas.microsoft.com/office/drawing/2014/main" id="{CFB40FDA-39CD-4620-9C61-B9A00618B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0390" y="3133476"/>
            <a:ext cx="1858273" cy="185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FA376D98-3522-4C69-910D-880684F4FAA0}"/>
              </a:ext>
            </a:extLst>
          </p:cNvPr>
          <p:cNvSpPr txBox="1">
            <a:spLocks/>
          </p:cNvSpPr>
          <p:nvPr/>
        </p:nvSpPr>
        <p:spPr>
          <a:xfrm>
            <a:off x="6669138" y="2871982"/>
            <a:ext cx="5481723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@</a:t>
            </a:r>
            <a:r>
              <a:rPr lang="en-US" sz="2000" dirty="0" err="1">
                <a:solidFill>
                  <a:schemeClr val="bg1"/>
                </a:solidFill>
              </a:rPr>
              <a:t>egrootenboer</a:t>
            </a:r>
            <a:endParaRPr lang="en-US" sz="2000" dirty="0">
              <a:solidFill>
                <a:schemeClr val="bg1"/>
              </a:solidFill>
            </a:endParaRPr>
          </a:p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eldert@eldert.net</a:t>
            </a:r>
          </a:p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https://www.linkedin.com/in/eldert-grootenboer</a:t>
            </a:r>
          </a:p>
        </p:txBody>
      </p:sp>
    </p:spTree>
    <p:extLst>
      <p:ext uri="{BB962C8B-B14F-4D97-AF65-F5344CB8AC3E}">
        <p14:creationId xmlns:p14="http://schemas.microsoft.com/office/powerpoint/2010/main" val="891752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7ACFB6-5A39-45C0-8C7A-E2CBB0C0A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225" y="1429761"/>
            <a:ext cx="3781953" cy="7502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Eldert Grootenboer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7288" y="2953448"/>
            <a:ext cx="3137425" cy="12585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9474008-B810-4197-BAC3-92111052E75A}"/>
              </a:ext>
            </a:extLst>
          </p:cNvPr>
          <p:cNvGrpSpPr/>
          <p:nvPr/>
        </p:nvGrpSpPr>
        <p:grpSpPr>
          <a:xfrm>
            <a:off x="3498203" y="4998441"/>
            <a:ext cx="5195595" cy="830997"/>
            <a:chOff x="3729235" y="4998441"/>
            <a:chExt cx="5195595" cy="830997"/>
          </a:xfrm>
        </p:grpSpPr>
        <p:sp>
          <p:nvSpPr>
            <p:cNvPr id="9" name="Rectangle 8"/>
            <p:cNvSpPr/>
            <p:nvPr/>
          </p:nvSpPr>
          <p:spPr>
            <a:xfrm>
              <a:off x="4434258" y="4998441"/>
              <a:ext cx="449057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1" indent="-148389" algn="l" defTabSz="9144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@egrootenboer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1A41243-5E0C-4321-AE02-F27CC5E4F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9235" y="5098251"/>
              <a:ext cx="705022" cy="7050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33926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49527-A13E-488A-80A9-74C652D6B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Visual Studio Code?</a:t>
            </a:r>
          </a:p>
        </p:txBody>
      </p:sp>
      <p:pic>
        <p:nvPicPr>
          <p:cNvPr id="5" name="Picture 2" descr="Screen grab of Visual Studio Code web interface.">
            <a:extLst>
              <a:ext uri="{FF2B5EF4-FFF2-40B4-BE49-F238E27FC236}">
                <a16:creationId xmlns:a16="http://schemas.microsoft.com/office/drawing/2014/main" id="{918DD30B-7B44-4E42-A4A2-25D5577C7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969" y="1144401"/>
            <a:ext cx="7978061" cy="5419912"/>
          </a:xfrm>
          <a:prstGeom prst="rect">
            <a:avLst/>
          </a:prstGeom>
          <a:ln>
            <a:noFill/>
          </a:ln>
          <a:effectLst>
            <a:outerShdw blurRad="317500" dist="76200" dir="2700000" sx="102000" sy="102000" algn="tl" rotWithShape="0">
              <a:srgbClr val="333333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77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5D8D3-B83D-4F97-A4D5-1FD49F948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Visual Studio Code &amp; Azure</a:t>
            </a:r>
            <a:endParaRPr lang="nl-NL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2BB09A3-F75F-47A4-9A69-428A2F79AB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834499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54565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AC84DB2A-687D-408D-84B0-0B6A2CCB9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 time!</a:t>
            </a:r>
          </a:p>
        </p:txBody>
      </p:sp>
      <p:pic>
        <p:nvPicPr>
          <p:cNvPr id="1026" name="Picture 2" descr="Live demo - NCC">
            <a:extLst>
              <a:ext uri="{FF2B5EF4-FFF2-40B4-BE49-F238E27FC236}">
                <a16:creationId xmlns:a16="http://schemas.microsoft.com/office/drawing/2014/main" id="{A92120D4-B221-4517-BB60-D44F7AA3684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188" y="1666332"/>
            <a:ext cx="6172200" cy="3515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81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8F9CE-08FE-42A8-A71E-2C99B89B6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23" y="78115"/>
            <a:ext cx="11817893" cy="964943"/>
          </a:xfrm>
        </p:spPr>
        <p:txBody>
          <a:bodyPr/>
          <a:lstStyle/>
          <a:p>
            <a:r>
              <a:rPr lang="nl-NL" dirty="0"/>
              <a:t>Logic Apps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29042F6-6DDF-4192-BCBF-36193844CF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6395235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7257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4CCBE-59D6-4B26-BBF8-8AEE1BCE1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API Management</a:t>
            </a:r>
            <a:endParaRPr lang="nl-NL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6AA670BD-B060-409F-92EC-1FF92878CB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4305843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853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A54EF-D802-4C80-9B3D-15A6E37D9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Functions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22B570E4-3D4D-4DA4-8395-89F7B0032A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3320992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7053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9C72-E08D-48F8-A949-F5028BB2B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ARM Templates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BB01162A-9F39-4C7C-AEDF-4D71A70A05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2034754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41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287</Words>
  <Application>Microsoft Office PowerPoint</Application>
  <PresentationFormat>Widescreen</PresentationFormat>
  <Paragraphs>71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Segoe UI</vt:lpstr>
      <vt:lpstr>Segoe UI Black</vt:lpstr>
      <vt:lpstr>Segoe UI Light</vt:lpstr>
      <vt:lpstr>Wingdings</vt:lpstr>
      <vt:lpstr>1_Office Theme</vt:lpstr>
      <vt:lpstr>Improve your Azure productivity Using Visual Studio Code</vt:lpstr>
      <vt:lpstr>Eldert Grootenboer</vt:lpstr>
      <vt:lpstr>What is Visual Studio Code?</vt:lpstr>
      <vt:lpstr>Visual Studio Code &amp; Azure</vt:lpstr>
      <vt:lpstr>Demo time!</vt:lpstr>
      <vt:lpstr>Logic Apps</vt:lpstr>
      <vt:lpstr>API Management</vt:lpstr>
      <vt:lpstr>Functions</vt:lpstr>
      <vt:lpstr>ARM Templates</vt:lpstr>
      <vt:lpstr>Live Share</vt:lpstr>
      <vt:lpstr>GitHub Codespaces</vt:lpstr>
      <vt:lpstr>Customize to your needs</vt:lpstr>
      <vt:lpstr>Almost done…</vt:lpstr>
      <vt:lpstr>Recap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Improve your Azure productivity Using Visual Studio Code</dc:title>
  <dc:creator>Eldert Grootenboer</dc:creator>
  <cp:lastModifiedBy>Eldert Grootenboer</cp:lastModifiedBy>
  <cp:revision>1</cp:revision>
  <dcterms:created xsi:type="dcterms:W3CDTF">2020-12-06T10:28:32Z</dcterms:created>
  <dcterms:modified xsi:type="dcterms:W3CDTF">2020-12-06T10:43:16Z</dcterms:modified>
</cp:coreProperties>
</file>

<file path=docProps/thumbnail.jpeg>
</file>